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mp4" ContentType="video/unknown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  <p:sldId id="277" r:id="rId3"/>
    <p:sldId id="261" r:id="rId4"/>
    <p:sldId id="263" r:id="rId5"/>
    <p:sldId id="265" r:id="rId6"/>
    <p:sldId id="264" r:id="rId7"/>
    <p:sldId id="266" r:id="rId8"/>
    <p:sldId id="267" r:id="rId9"/>
    <p:sldId id="276" r:id="rId10"/>
    <p:sldId id="279" r:id="rId11"/>
    <p:sldId id="280" r:id="rId12"/>
    <p:sldId id="278" r:id="rId13"/>
    <p:sldId id="281" r:id="rId14"/>
    <p:sldId id="282" r:id="rId15"/>
    <p:sldId id="283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2" autoAdjust="0"/>
    <p:restoredTop sz="94747" autoAdjust="0"/>
  </p:normalViewPr>
  <p:slideViewPr>
    <p:cSldViewPr snapToGrid="0" snapToObjects="1">
      <p:cViewPr varScale="1">
        <p:scale>
          <a:sx n="60" d="100"/>
          <a:sy n="60" d="100"/>
        </p:scale>
        <p:origin x="-1408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365248"/>
            <a:ext cx="7772400" cy="978408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smtClean="0"/>
              <a:t>Clic para editar título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352800"/>
            <a:ext cx="7772400" cy="877824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FontTx/>
              <a:buNone/>
              <a:defRPr sz="2000" kern="1200">
                <a:solidFill>
                  <a:schemeClr val="tx1">
                    <a:tint val="75000"/>
                  </a:schemeClr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C5678-EE20-4FA5-88E2-6E0BD67A2E26}" type="datetime1">
              <a:rPr lang="en-US" smtClean="0"/>
              <a:t>02/12/15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5082" y="969264"/>
            <a:ext cx="3657600" cy="1161288"/>
          </a:xfrm>
        </p:spPr>
        <p:txBody>
          <a:bodyPr anchor="b">
            <a:noAutofit/>
          </a:bodyPr>
          <a:lstStyle>
            <a:lvl1pPr algn="l">
              <a:defRPr sz="3600" b="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63388" y="510988"/>
            <a:ext cx="3657600" cy="5553636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Arial" pitchFamily="34" charset="0"/>
              <a:buNone/>
              <a:defRPr sz="22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Arrastre la imagen al marcador de posición o haga clic en el icono para agregar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99853" y="2130552"/>
            <a:ext cx="3657600" cy="3584448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spcBef>
                <a:spcPts val="1000"/>
              </a:spcBef>
              <a:buNone/>
              <a:defRPr sz="18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FontTx/>
              <a:buNone/>
            </a:pPr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B8377-21E3-4835-B75D-4E2847E2750F}" type="datetime1">
              <a:rPr lang="en-US" smtClean="0"/>
              <a:t>02/12/15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encima d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51376"/>
            <a:ext cx="7776882" cy="1014984"/>
          </a:xfrm>
        </p:spPr>
        <p:txBody>
          <a:bodyPr anchor="b">
            <a:noAutofit/>
          </a:bodyPr>
          <a:lstStyle>
            <a:lvl1pPr algn="ctr">
              <a:defRPr sz="3600" b="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457199"/>
            <a:ext cx="5486400" cy="3644153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Arial" pitchFamily="34" charset="0"/>
              <a:buNone/>
              <a:defRPr sz="22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Arrastre la imagen al marcador de posición o haga clic en el icono para agregar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571" y="5181599"/>
            <a:ext cx="7776882" cy="950259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FontTx/>
              <a:buNone/>
            </a:pPr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4986D-6BE9-4264-908F-02DB36FD8D6C}" type="datetime1">
              <a:rPr lang="en-US" smtClean="0"/>
              <a:t>02/12/15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‹Nr.›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uión 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55141"/>
            <a:ext cx="7776882" cy="1013011"/>
          </a:xfrm>
        </p:spPr>
        <p:txBody>
          <a:bodyPr anchor="b">
            <a:noAutofit/>
          </a:bodyPr>
          <a:lstStyle>
            <a:lvl1pPr algn="ctr">
              <a:defRPr sz="3600" b="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457200"/>
            <a:ext cx="2331720" cy="1645920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Arial" pitchFamily="34" charset="0"/>
              <a:buNone/>
              <a:defRPr sz="22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Arrastre la imagen al marcador de posición o haga clic en el icono para agregar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571" y="5181599"/>
            <a:ext cx="7776882" cy="950259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FontTx/>
              <a:buNone/>
            </a:pPr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4986D-6BE9-4264-908F-02DB36FD8D6C}" type="datetime1">
              <a:rPr lang="en-US" smtClean="0"/>
              <a:t>02/12/15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3"/>
          </p:nvPr>
        </p:nvSpPr>
        <p:spPr>
          <a:xfrm>
            <a:off x="685800" y="2455433"/>
            <a:ext cx="2331720" cy="1645920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Arial" pitchFamily="34" charset="0"/>
              <a:buNone/>
              <a:defRPr sz="22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Arrastre la imagen al marcador de posición o haga clic en el icono para agregar</a:t>
            </a:r>
            <a:endParaRPr/>
          </a:p>
        </p:txBody>
      </p:sp>
      <p:sp>
        <p:nvSpPr>
          <p:cNvPr id="16" name="Picture Placeholder 2"/>
          <p:cNvSpPr>
            <a:spLocks noGrp="1"/>
          </p:cNvSpPr>
          <p:nvPr>
            <p:ph type="pic" idx="14"/>
          </p:nvPr>
        </p:nvSpPr>
        <p:spPr>
          <a:xfrm>
            <a:off x="3412490" y="457200"/>
            <a:ext cx="2331720" cy="1645920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Arial" pitchFamily="34" charset="0"/>
              <a:buNone/>
              <a:defRPr sz="22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Arrastre la imagen al marcador de posición o haga clic en el icono para agregar</a:t>
            </a:r>
            <a:endParaRPr/>
          </a:p>
        </p:txBody>
      </p:sp>
      <p:sp>
        <p:nvSpPr>
          <p:cNvPr id="17" name="Picture Placeholder 2"/>
          <p:cNvSpPr>
            <a:spLocks noGrp="1"/>
          </p:cNvSpPr>
          <p:nvPr>
            <p:ph type="pic" idx="15"/>
          </p:nvPr>
        </p:nvSpPr>
        <p:spPr>
          <a:xfrm>
            <a:off x="3412490" y="2455433"/>
            <a:ext cx="2331720" cy="1645920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Arial" pitchFamily="34" charset="0"/>
              <a:buNone/>
              <a:defRPr sz="22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Arrastre la imagen al marcador de posición o haga clic en el icono para agregar</a:t>
            </a:r>
            <a:endParaRPr/>
          </a:p>
        </p:txBody>
      </p:sp>
      <p:sp>
        <p:nvSpPr>
          <p:cNvPr id="18" name="Picture Placeholder 2"/>
          <p:cNvSpPr>
            <a:spLocks noGrp="1"/>
          </p:cNvSpPr>
          <p:nvPr>
            <p:ph type="pic" idx="16"/>
          </p:nvPr>
        </p:nvSpPr>
        <p:spPr>
          <a:xfrm>
            <a:off x="6139180" y="457200"/>
            <a:ext cx="2331720" cy="1645920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Arial" pitchFamily="34" charset="0"/>
              <a:buNone/>
              <a:defRPr sz="22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Arrastre la imagen al marcador de posición o haga clic en el icono para agregar</a:t>
            </a:r>
            <a:endParaRPr/>
          </a:p>
        </p:txBody>
      </p:sp>
      <p:sp>
        <p:nvSpPr>
          <p:cNvPr id="19" name="Picture Placeholder 2"/>
          <p:cNvSpPr>
            <a:spLocks noGrp="1"/>
          </p:cNvSpPr>
          <p:nvPr>
            <p:ph type="pic" idx="17"/>
          </p:nvPr>
        </p:nvSpPr>
        <p:spPr>
          <a:xfrm>
            <a:off x="6139180" y="2455433"/>
            <a:ext cx="2331720" cy="1645920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Arial" pitchFamily="34" charset="0"/>
              <a:buNone/>
              <a:defRPr sz="22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Arrastre la imagen al marcador de posición o haga clic en el icono para agregar</a:t>
            </a:r>
            <a:endParaRPr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1B39-B140-43FE-96DB-472A2B59CE7C}" type="datetime1">
              <a:rPr lang="en-US" smtClean="0"/>
              <a:t>02/12/15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533400"/>
            <a:ext cx="1600200" cy="5592763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533400"/>
            <a:ext cx="6019800" cy="5592763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0BB2-27C5-458B-ABCE-839C88CF47CE}" type="datetime1">
              <a:rPr lang="en-US" smtClean="0"/>
              <a:t>02/12/15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69141"/>
            <a:ext cx="7770813" cy="4257022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D738E-8962-435F-8C43-147B8DD7E819}" type="datetime1">
              <a:rPr lang="en-US" smtClean="0"/>
              <a:t>02/12/15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positiva de título con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267200"/>
            <a:ext cx="7772400" cy="977153"/>
          </a:xfrm>
        </p:spPr>
        <p:txBody>
          <a:bodyPr anchor="b" anchorCtr="0">
            <a:noAutofit/>
          </a:bodyPr>
          <a:lstStyle>
            <a:lvl1pPr>
              <a:defRPr sz="5400"/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799" y="5257800"/>
            <a:ext cx="7770813" cy="874058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4986D-6BE9-4264-908F-02DB36FD8D6C}" type="datetime1">
              <a:rPr lang="en-US" smtClean="0"/>
              <a:t>02/12/15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 rot="21540000">
            <a:off x="2056196" y="424650"/>
            <a:ext cx="5031609" cy="3375800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buFont typeface="Arial" pitchFamily="34" charset="0"/>
              <a:buNone/>
              <a:defRPr/>
            </a:lvl1pPr>
          </a:lstStyle>
          <a:p>
            <a:r>
              <a:rPr lang="es-ES_tradnl" smtClean="0"/>
              <a:t>Arrastre la imagen al marcador de posición o haga clic en el icono para agregar</a:t>
            </a:r>
            <a:endParaRPr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990600"/>
            <a:ext cx="7770813" cy="1743075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756647"/>
            <a:ext cx="7770813" cy="1281953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FontTx/>
              <a:buNone/>
              <a:defRPr sz="2000" kern="1200">
                <a:solidFill>
                  <a:schemeClr val="tx1">
                    <a:tint val="75000"/>
                  </a:schemeClr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AEA93-55E7-4DA9-90C2-089A26EEFEC4}" type="datetime1">
              <a:rPr lang="en-US" smtClean="0"/>
              <a:t>02/12/15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21023"/>
            <a:ext cx="7770813" cy="1429871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760538"/>
            <a:ext cx="3611880" cy="4365625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 marL="2398713" indent="-336550">
              <a:defRPr sz="1800"/>
            </a:lvl8pPr>
            <a:lvl9pPr marL="2398713" indent="-336550"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44733" y="1760538"/>
            <a:ext cx="3611880" cy="4365625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 marL="2398713" indent="-336550">
              <a:defRPr sz="1800"/>
            </a:lvl8pPr>
            <a:lvl9pPr marL="2398713" indent="-336550"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CF3C7-6809-4F39-BD67-A75817BDDE0A}" type="datetime1">
              <a:rPr lang="en-US" smtClean="0"/>
              <a:t>02/12/15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21023"/>
            <a:ext cx="7770813" cy="1429871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50895"/>
            <a:ext cx="3611880" cy="614082"/>
          </a:xfrm>
        </p:spPr>
        <p:txBody>
          <a:bodyPr anchor="b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438400"/>
            <a:ext cx="3611880" cy="3687762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 marL="2398713" indent="-336550">
              <a:defRPr sz="1600"/>
            </a:lvl8pPr>
            <a:lvl9pPr marL="2398713" indent="-336550"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45526" y="1550895"/>
            <a:ext cx="3611880" cy="614082"/>
          </a:xfrm>
        </p:spPr>
        <p:txBody>
          <a:bodyPr anchor="b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45526" y="2438400"/>
            <a:ext cx="3611880" cy="3687762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 marL="2398713" indent="-336550">
              <a:defRPr sz="1600"/>
            </a:lvl8pPr>
            <a:lvl9pPr marL="2398713" indent="-336550"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AEB24-CE78-465C-A726-91D0868FA48F}" type="datetime1">
              <a:rPr lang="en-US" smtClean="0"/>
              <a:t>02/12/15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‹Nr.›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86205" y="2191871"/>
            <a:ext cx="3429000" cy="1588"/>
          </a:xfrm>
          <a:prstGeom prst="line">
            <a:avLst/>
          </a:prstGeom>
          <a:ln>
            <a:solidFill>
              <a:srgbClr val="FFFFFF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936966" y="2191871"/>
            <a:ext cx="3429000" cy="1588"/>
          </a:xfrm>
          <a:prstGeom prst="line">
            <a:avLst/>
          </a:prstGeom>
          <a:ln>
            <a:solidFill>
              <a:srgbClr val="FFFFFF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AADF0-1749-4E8B-9691-B44A5F8C0895}" type="datetime1">
              <a:rPr lang="en-US" smtClean="0"/>
              <a:t>02/12/15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628A-A867-4937-BBE5-207DB6F9C51A}" type="datetime1">
              <a:rPr lang="en-US" smtClean="0"/>
              <a:t>02/12/15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905" y="971550"/>
            <a:ext cx="3657600" cy="1162050"/>
          </a:xfrm>
        </p:spPr>
        <p:txBody>
          <a:bodyPr anchor="b">
            <a:noAutofit/>
          </a:bodyPr>
          <a:lstStyle>
            <a:lvl1pPr algn="l">
              <a:defRPr sz="3600" b="0"/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457200"/>
            <a:ext cx="3657600" cy="5668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 marL="2398713" indent="-336550">
              <a:defRPr sz="1800"/>
            </a:lvl8pPr>
            <a:lvl9pPr marL="2398713" indent="-336550"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905" y="2133601"/>
            <a:ext cx="3657600" cy="3581400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BBB94-68E6-4675-A946-F1C5994EDBD7}" type="datetime1">
              <a:rPr lang="en-US" smtClean="0"/>
              <a:t>02/12/15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121023"/>
            <a:ext cx="7770813" cy="142987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752600"/>
            <a:ext cx="7770813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20435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ffectLst>
                  <a:outerShdw blurRad="50800" dist="38100" dir="5400000" sx="101000" sy="101000" algn="t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B0C4986D-6BE9-4264-908F-02DB36FD8D6C}" type="datetime1">
              <a:rPr lang="en-US" smtClean="0"/>
              <a:t>02/12/15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05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ffectLst>
                  <a:outerShdw blurRad="50800" dist="38100" dir="5400000" sx="101000" sy="101000" algn="t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29100" y="6356350"/>
            <a:ext cx="685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ffectLst>
                  <a:outerShdw blurRad="50800" dist="38100" dir="5400000" sx="101000" sy="101000" algn="t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BA9B540C-44DA-4F69-89C9-7C84606640D3}" type="slidenum">
              <a:rPr lang="en-US" smtClean="0"/>
              <a:pPr/>
              <a:t>‹Nr.›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FontTx/>
        <a:buBlip>
          <a:blip r:embed="rId16"/>
        </a:buBlip>
        <a:defRPr sz="2200" kern="120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FontTx/>
        <a:buBlip>
          <a:blip r:embed="rId16"/>
        </a:buBlip>
        <a:defRPr sz="2000" kern="120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FontTx/>
        <a:buBlip>
          <a:blip r:embed="rId16"/>
        </a:buBlip>
        <a:defRPr sz="1800" kern="120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FontTx/>
        <a:buBlip>
          <a:blip r:embed="rId16"/>
        </a:buBlip>
        <a:defRPr sz="1800" kern="120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FontTx/>
        <a:buBlip>
          <a:blip r:embed="rId16"/>
        </a:buBlip>
        <a:defRPr sz="1800" kern="120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5pPr>
      <a:lvl6pPr marL="2055813" indent="-336550" algn="l" defTabSz="914400" rtl="0" eaLnBrk="1" latinLnBrk="0" hangingPunct="1">
        <a:spcBef>
          <a:spcPct val="20000"/>
        </a:spcBef>
        <a:buFontTx/>
        <a:buBlip>
          <a:blip r:embed="rId16"/>
        </a:buBlip>
        <a:defRPr lang="en-US" sz="1800" kern="1200" dirty="0" smtClean="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6pPr>
      <a:lvl7pPr marL="2398713" indent="-336550" algn="l" defTabSz="914400" rtl="0" eaLnBrk="1" latinLnBrk="0" hangingPunct="1">
        <a:spcBef>
          <a:spcPct val="20000"/>
        </a:spcBef>
        <a:buFontTx/>
        <a:buBlip>
          <a:blip r:embed="rId16"/>
        </a:buBlip>
        <a:defRPr lang="en-US" sz="1800" kern="1200" dirty="0" smtClean="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7pPr>
      <a:lvl8pPr marL="2743200" indent="-336550" algn="l" defTabSz="914400" rtl="0" eaLnBrk="1" latinLnBrk="0" hangingPunct="1">
        <a:spcBef>
          <a:spcPct val="20000"/>
        </a:spcBef>
        <a:buFontTx/>
        <a:buBlip>
          <a:blip r:embed="rId16"/>
        </a:buBlip>
        <a:defRPr lang="en-US" sz="1800" kern="1200" dirty="0" smtClean="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8pPr>
      <a:lvl9pPr marL="3087688" indent="-336550" algn="l" defTabSz="914400" rtl="0" eaLnBrk="1" latinLnBrk="0" hangingPunct="1">
        <a:spcBef>
          <a:spcPct val="20000"/>
        </a:spcBef>
        <a:buFontTx/>
        <a:buBlip>
          <a:blip r:embed="rId16"/>
        </a:buBlip>
        <a:defRPr lang="en-US" sz="1800" kern="1200" dirty="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4" Type="http://schemas.openxmlformats.org/officeDocument/2006/relationships/image" Target="../media/image11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Relationship Id="rId3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el barc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140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32833" y="232833"/>
            <a:ext cx="8699500" cy="6186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3600" b="1" dirty="0">
                <a:latin typeface="Helvetica"/>
                <a:cs typeface="Helvetica"/>
              </a:rPr>
              <a:t>Никогда не упускайте из виду значение песни как средства воспитания.</a:t>
            </a:r>
            <a:r>
              <a:rPr lang="es-MX" sz="3600" dirty="0">
                <a:latin typeface="Helvetica"/>
                <a:cs typeface="Helvetica"/>
              </a:rPr>
              <a:t> </a:t>
            </a:r>
            <a:endParaRPr lang="ru-RU" sz="3600" dirty="0" smtClean="0">
              <a:latin typeface="Helvetica"/>
              <a:cs typeface="Helvetica"/>
            </a:endParaRPr>
          </a:p>
          <a:p>
            <a:pPr algn="ctr"/>
            <a:r>
              <a:rPr lang="es-MX" sz="3600" dirty="0" smtClean="0">
                <a:latin typeface="Helvetica"/>
                <a:cs typeface="Helvetica"/>
              </a:rPr>
              <a:t>Пусть </a:t>
            </a:r>
            <a:r>
              <a:rPr lang="es-MX" sz="3600" dirty="0">
                <a:latin typeface="Helvetica"/>
                <a:cs typeface="Helvetica"/>
              </a:rPr>
              <a:t>в вашем доме поют приятные и добрые песни, тогда в нем будет меньше слов осуждения и больше слов ободрения, надежды и радости. Пойте в школе, пение объединяет учеников между собой, соединяет их с учителем и приближает к Богу. </a:t>
            </a:r>
            <a:endParaRPr lang="ru-RU" sz="3600" dirty="0" smtClean="0">
              <a:latin typeface="Helvetica"/>
              <a:cs typeface="Helvetica"/>
            </a:endParaRPr>
          </a:p>
          <a:p>
            <a:r>
              <a:rPr lang="es-MX" sz="3600" dirty="0" smtClean="0">
                <a:latin typeface="Helvetica"/>
                <a:cs typeface="Helvetica"/>
              </a:rPr>
              <a:t>{</a:t>
            </a:r>
            <a:r>
              <a:rPr lang="es-MX" sz="3600" dirty="0">
                <a:latin typeface="Helvetica"/>
                <a:cs typeface="Helvetica"/>
              </a:rPr>
              <a:t>ВД 523.3}</a:t>
            </a:r>
          </a:p>
        </p:txBody>
      </p:sp>
    </p:spTree>
    <p:extLst>
      <p:ext uri="{BB962C8B-B14F-4D97-AF65-F5344CB8AC3E}">
        <p14:creationId xmlns:p14="http://schemas.microsoft.com/office/powerpoint/2010/main" val="22742691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75167" y="296333"/>
            <a:ext cx="8551333" cy="6186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3600" dirty="0">
                <a:latin typeface="Helvetica"/>
                <a:cs typeface="Helvetica"/>
              </a:rPr>
              <a:t>Основными предметами, изучавшимися в этих школах, были Закон Божий и установления, данные через Моисея; священная история, </a:t>
            </a:r>
            <a:r>
              <a:rPr lang="es-MX" sz="3600" b="1" dirty="0">
                <a:latin typeface="Helvetica"/>
                <a:cs typeface="Helvetica"/>
              </a:rPr>
              <a:t>духовная музыка и поэзия</a:t>
            </a:r>
            <a:r>
              <a:rPr lang="es-MX" sz="3600" dirty="0">
                <a:latin typeface="Helvetica"/>
                <a:cs typeface="Helvetica"/>
              </a:rPr>
              <a:t>. </a:t>
            </a:r>
            <a:endParaRPr lang="ru-RU" sz="3600" dirty="0" smtClean="0">
              <a:latin typeface="Helvetica"/>
              <a:cs typeface="Helvetica"/>
            </a:endParaRPr>
          </a:p>
          <a:p>
            <a:r>
              <a:rPr lang="es-MX" sz="3600" dirty="0" smtClean="0">
                <a:latin typeface="Helvetica"/>
                <a:cs typeface="Helvetica"/>
              </a:rPr>
              <a:t>{</a:t>
            </a:r>
            <a:r>
              <a:rPr lang="es-MX" sz="3600" dirty="0">
                <a:latin typeface="Helvetica"/>
                <a:cs typeface="Helvetica"/>
              </a:rPr>
              <a:t>ПП 593.4} </a:t>
            </a:r>
            <a:endParaRPr lang="ru-RU" sz="3600" dirty="0" smtClean="0">
              <a:latin typeface="Helvetica"/>
              <a:cs typeface="Helvetica"/>
            </a:endParaRPr>
          </a:p>
          <a:p>
            <a:r>
              <a:rPr lang="es-MX" sz="3600" dirty="0" smtClean="0">
                <a:latin typeface="Helvetica"/>
                <a:cs typeface="Helvetica"/>
              </a:rPr>
              <a:t>Освященные </a:t>
            </a:r>
            <a:r>
              <a:rPr lang="es-MX" sz="3600" dirty="0">
                <a:latin typeface="Helvetica"/>
                <a:cs typeface="Helvetica"/>
              </a:rPr>
              <a:t>умы молодых людей извлекали из сокровищницы Божьей новое и старое, и </a:t>
            </a:r>
            <a:r>
              <a:rPr lang="es-MX" sz="3600" b="1" dirty="0">
                <a:latin typeface="Helvetica"/>
                <a:cs typeface="Helvetica"/>
              </a:rPr>
              <a:t>Дух Божий обнаруживался в пророчествах и священных песнях. </a:t>
            </a:r>
            <a:r>
              <a:rPr lang="es-MX" sz="3600" dirty="0">
                <a:latin typeface="Helvetica"/>
                <a:cs typeface="Helvetica"/>
              </a:rPr>
              <a:t>{ПП 594.1}</a:t>
            </a:r>
            <a:r>
              <a:rPr lang="es-MX" sz="3600" dirty="0">
                <a:latin typeface="Helvetica"/>
                <a:cs typeface="Helvetica"/>
              </a:rPr>
              <a:t> </a:t>
            </a:r>
            <a:endParaRPr lang="es-ES" sz="3600" dirty="0"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3957773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Музыка и мозг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9242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338667" y="1716670"/>
            <a:ext cx="8445500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latin typeface="Helvetica"/>
                <a:cs typeface="Helvetica"/>
              </a:rPr>
              <a:t>Музыка имеет небесное происхождение. </a:t>
            </a:r>
            <a:endParaRPr lang="ru-RU" sz="4000" dirty="0" smtClean="0">
              <a:latin typeface="Helvetica"/>
              <a:cs typeface="Helvetica"/>
            </a:endParaRPr>
          </a:p>
          <a:p>
            <a:pPr algn="ctr"/>
            <a:r>
              <a:rPr lang="ru-RU" sz="4000" b="1" u="sng" dirty="0" smtClean="0">
                <a:latin typeface="Helvetica"/>
                <a:cs typeface="Helvetica"/>
              </a:rPr>
              <a:t>В </a:t>
            </a:r>
            <a:r>
              <a:rPr lang="ru-RU" sz="4000" b="1" u="sng" dirty="0">
                <a:latin typeface="Helvetica"/>
                <a:cs typeface="Helvetica"/>
              </a:rPr>
              <a:t>ней сокрыта великая сила</a:t>
            </a:r>
            <a:r>
              <a:rPr lang="ru-RU" sz="4000" b="1" u="sng" dirty="0" smtClean="0">
                <a:latin typeface="Helvetica"/>
                <a:cs typeface="Helvetica"/>
              </a:rPr>
              <a:t>.</a:t>
            </a:r>
            <a:endParaRPr lang="es-MX" sz="4000" dirty="0">
              <a:latin typeface="Helvetica"/>
              <a:cs typeface="Helvetica"/>
            </a:endParaRPr>
          </a:p>
          <a:p>
            <a:pPr algn="ctr"/>
            <a:r>
              <a:rPr lang="ru-RU" sz="2800" dirty="0">
                <a:latin typeface="Helvetica"/>
                <a:cs typeface="Helvetica"/>
              </a:rPr>
              <a:t>3ИВ 334.4</a:t>
            </a:r>
            <a:endParaRPr lang="es-MX" sz="2800" dirty="0"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20582140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3071397" y="2921168"/>
            <a:ext cx="33160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latin typeface="Helvetica"/>
                <a:cs typeface="Helvetica"/>
              </a:rPr>
              <a:t>Втор. 31:19-21</a:t>
            </a:r>
            <a:endParaRPr lang="es-MX" sz="3600" dirty="0"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22550220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96333" y="833672"/>
            <a:ext cx="8530167" cy="3539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Helvetica"/>
                <a:cs typeface="Helvetica"/>
              </a:rPr>
              <a:t>Интеллектуальное развитие человека посредством укрепления его </a:t>
            </a:r>
            <a:r>
              <a:rPr lang="ru-RU" sz="2800" dirty="0" smtClean="0">
                <a:latin typeface="Helvetica"/>
                <a:cs typeface="Helvetica"/>
              </a:rPr>
              <a:t>памяти</a:t>
            </a:r>
          </a:p>
          <a:p>
            <a:endParaRPr lang="es-MX" sz="2800" dirty="0">
              <a:latin typeface="Helvetica"/>
              <a:cs typeface="Helvetica"/>
            </a:endParaRPr>
          </a:p>
          <a:p>
            <a:r>
              <a:rPr lang="ru-RU" sz="2800" dirty="0">
                <a:latin typeface="Helvetica"/>
                <a:cs typeface="Helvetica"/>
              </a:rPr>
              <a:t>Духовное </a:t>
            </a:r>
            <a:r>
              <a:rPr lang="ru-RU" sz="2800" dirty="0" smtClean="0">
                <a:latin typeface="Helvetica"/>
                <a:cs typeface="Helvetica"/>
              </a:rPr>
              <a:t>благополучие</a:t>
            </a:r>
          </a:p>
          <a:p>
            <a:endParaRPr lang="es-MX" sz="2800" dirty="0">
              <a:latin typeface="Helvetica"/>
              <a:cs typeface="Helvetica"/>
            </a:endParaRPr>
          </a:p>
          <a:p>
            <a:r>
              <a:rPr lang="ru-RU" sz="2800" dirty="0">
                <a:latin typeface="Helvetica"/>
                <a:cs typeface="Helvetica"/>
              </a:rPr>
              <a:t>Формирование </a:t>
            </a:r>
            <a:r>
              <a:rPr lang="ru-RU" sz="2800" dirty="0" smtClean="0">
                <a:latin typeface="Helvetica"/>
                <a:cs typeface="Helvetica"/>
              </a:rPr>
              <a:t>характера</a:t>
            </a:r>
          </a:p>
          <a:p>
            <a:endParaRPr lang="es-MX" sz="2800" dirty="0">
              <a:latin typeface="Helvetica"/>
              <a:cs typeface="Helvetica"/>
            </a:endParaRPr>
          </a:p>
          <a:p>
            <a:r>
              <a:rPr lang="ru-RU" sz="2800" dirty="0">
                <a:latin typeface="Helvetica"/>
                <a:cs typeface="Helvetica"/>
              </a:rPr>
              <a:t>Социальные навыки </a:t>
            </a:r>
            <a:endParaRPr lang="es-MX" sz="2800" dirty="0"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2907424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11535859_1598260970445526_3055145063181704490_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9663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5800" y="2275074"/>
            <a:ext cx="7770813" cy="1429871"/>
          </a:xfrm>
        </p:spPr>
        <p:txBody>
          <a:bodyPr>
            <a:normAutofit fontScale="90000"/>
          </a:bodyPr>
          <a:lstStyle/>
          <a:p>
            <a:r>
              <a:rPr lang="es-MX" sz="4400" dirty="0" smtClean="0">
                <a:effectLst/>
                <a:latin typeface="Helvetica"/>
                <a:cs typeface="Helvetica"/>
              </a:rPr>
              <a:t>Бог</a:t>
            </a:r>
            <a:r>
              <a:rPr lang="es-MX" sz="4400" dirty="0">
                <a:effectLst/>
                <a:latin typeface="Helvetica"/>
                <a:cs typeface="Helvetica"/>
              </a:rPr>
              <a:t>, </a:t>
            </a:r>
            <a:r>
              <a:rPr lang="ru-RU" sz="4400" dirty="0" smtClean="0">
                <a:effectLst/>
                <a:latin typeface="Helvetica"/>
                <a:cs typeface="Helvetica"/>
              </a:rPr>
              <a:t/>
            </a:r>
            <a:br>
              <a:rPr lang="ru-RU" sz="4400" dirty="0" smtClean="0">
                <a:effectLst/>
                <a:latin typeface="Helvetica"/>
                <a:cs typeface="Helvetica"/>
              </a:rPr>
            </a:br>
            <a:r>
              <a:rPr lang="es-MX" sz="4400" dirty="0" smtClean="0">
                <a:effectLst/>
                <a:latin typeface="Helvetica"/>
                <a:cs typeface="Helvetica"/>
              </a:rPr>
              <a:t>многократно </a:t>
            </a:r>
            <a:r>
              <a:rPr lang="es-MX" sz="4400" dirty="0">
                <a:effectLst/>
                <a:latin typeface="Helvetica"/>
                <a:cs typeface="Helvetica"/>
              </a:rPr>
              <a:t>и многообразно говоривший издревле отцам в пророках</a:t>
            </a:r>
            <a:r>
              <a:rPr lang="es-MX" sz="4400" dirty="0">
                <a:effectLst/>
                <a:latin typeface="Helvetica"/>
                <a:cs typeface="Helvetica"/>
              </a:rPr>
              <a:t> </a:t>
            </a:r>
            <a:r>
              <a:rPr lang="ru-RU" sz="4400" dirty="0" smtClean="0">
                <a:effectLst/>
                <a:latin typeface="Helvetica"/>
                <a:cs typeface="Helvetica"/>
              </a:rPr>
              <a:t/>
            </a:r>
            <a:br>
              <a:rPr lang="ru-RU" sz="4400" dirty="0" smtClean="0">
                <a:effectLst/>
                <a:latin typeface="Helvetica"/>
                <a:cs typeface="Helvetica"/>
              </a:rPr>
            </a:br>
            <a:r>
              <a:rPr lang="es-MX" sz="3100" dirty="0" smtClean="0">
                <a:effectLst/>
                <a:latin typeface="Helvetica"/>
                <a:cs typeface="Helvetica"/>
              </a:rPr>
              <a:t>Евр</a:t>
            </a:r>
            <a:r>
              <a:rPr lang="ru-RU" sz="3100" dirty="0" smtClean="0">
                <a:effectLst/>
                <a:latin typeface="Helvetica"/>
                <a:cs typeface="Helvetica"/>
              </a:rPr>
              <a:t> </a:t>
            </a:r>
            <a:r>
              <a:rPr lang="es-MX" sz="3100" dirty="0" smtClean="0">
                <a:effectLst/>
                <a:latin typeface="Helvetica"/>
                <a:cs typeface="Helvetica"/>
              </a:rPr>
              <a:t>1</a:t>
            </a:r>
            <a:r>
              <a:rPr lang="es-MX" sz="3100" dirty="0">
                <a:effectLst/>
                <a:latin typeface="Helvetica"/>
                <a:cs typeface="Helvetica"/>
              </a:rPr>
              <a:t>:1</a:t>
            </a:r>
            <a:r>
              <a:rPr lang="es-MX" dirty="0">
                <a:effectLst/>
              </a:rPr>
              <a:t> 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2170323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2146378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" name="Imagen 2" descr="sentidos-corteza-cerebra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68" y="121023"/>
            <a:ext cx="5151549" cy="4365938"/>
          </a:xfrm>
          <a:prstGeom prst="rect">
            <a:avLst/>
          </a:prstGeom>
        </p:spPr>
      </p:pic>
      <p:pic>
        <p:nvPicPr>
          <p:cNvPr id="4" name="Imagen 3" descr="Cinco_sentido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769" y="4153647"/>
            <a:ext cx="4677348" cy="2619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8127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corder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11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" name="Imagen 2" descr="labar pie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88900"/>
            <a:ext cx="8890000" cy="666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1038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Jesus pan de vid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800100"/>
            <a:ext cx="70104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2731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641780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Artículo">
  <a:themeElements>
    <a:clrScheme name="Artículo">
      <a:dk1>
        <a:sysClr val="windowText" lastClr="000000"/>
      </a:dk1>
      <a:lt1>
        <a:sysClr val="window" lastClr="FFFFFF"/>
      </a:lt1>
      <a:dk2>
        <a:srgbClr val="212121"/>
      </a:dk2>
      <a:lt2>
        <a:srgbClr val="CDD4D7"/>
      </a:lt2>
      <a:accent1>
        <a:srgbClr val="1D86CD"/>
      </a:accent1>
      <a:accent2>
        <a:srgbClr val="732E9A"/>
      </a:accent2>
      <a:accent3>
        <a:srgbClr val="B50B1B"/>
      </a:accent3>
      <a:accent4>
        <a:srgbClr val="E8950E"/>
      </a:accent4>
      <a:accent5>
        <a:srgbClr val="55992B"/>
      </a:accent5>
      <a:accent6>
        <a:srgbClr val="2C9C89"/>
      </a:accent6>
      <a:hlink>
        <a:srgbClr val="EC4D4D"/>
      </a:hlink>
      <a:folHlink>
        <a:srgbClr val="F8CE8A"/>
      </a:folHlink>
    </a:clrScheme>
    <a:fontScheme name="Artículo">
      <a:majorFont>
        <a:latin typeface="Calisto MT"/>
        <a:ea typeface=""/>
        <a:cs typeface=""/>
        <a:font script="Jpan" typeface="ＭＳ Ｐ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Ｐ明朝"/>
        <a:font script="Hans" typeface="宋体"/>
        <a:font script="Hant" typeface="新細明體"/>
      </a:minorFont>
    </a:fontScheme>
    <a:fmtScheme name="Artículo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10000"/>
                <a:satMod val="150000"/>
                <a:lumMod val="120000"/>
              </a:schemeClr>
              <a:schemeClr val="phClr">
                <a:satMod val="350000"/>
                <a:lumMod val="150000"/>
              </a:schemeClr>
            </a:duotone>
          </a:blip>
          <a:tile tx="0" ty="0" sx="20000" sy="20000" flip="none" algn="ctr"/>
        </a:blipFill>
        <a:gradFill rotWithShape="1">
          <a:gsLst>
            <a:gs pos="0">
              <a:schemeClr val="phClr">
                <a:shade val="20000"/>
                <a:satMod val="130000"/>
              </a:schemeClr>
            </a:gs>
            <a:gs pos="50000">
              <a:schemeClr val="phClr">
                <a:shade val="90000"/>
                <a:satMod val="130000"/>
              </a:schemeClr>
            </a:gs>
            <a:gs pos="100000">
              <a:schemeClr val="phClr">
                <a:shade val="100000"/>
                <a:satMod val="200000"/>
                <a:lumMod val="120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st="50800" dir="2100000" sx="104000" sy="104000" algn="br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127000" dist="63500" dir="5400000" sx="103000" sy="103000" rotWithShape="0">
              <a:srgbClr val="000000">
                <a:alpha val="75000"/>
              </a:srgbClr>
            </a:outerShdw>
          </a:effectLst>
          <a:scene3d>
            <a:camera prst="perspectiveFront" fov="3000000"/>
            <a:lightRig rig="balanced" dir="t">
              <a:rot lat="0" lon="0" rev="18000000"/>
            </a:lightRig>
          </a:scene3d>
          <a:sp3d prstMaterial="plastic">
            <a:bevelT w="25400" h="50800" prst="angl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2">
            <a:duotone>
              <a:schemeClr val="phClr">
                <a:shade val="10000"/>
                <a:satMod val="150000"/>
              </a:schemeClr>
              <a:schemeClr val="phClr">
                <a:tint val="60000"/>
                <a:satMod val="400000"/>
                <a:lumMod val="11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Artículo.thmx</Template>
  <TotalTime>646</TotalTime>
  <Words>143</Words>
  <Application>Microsoft Macintosh PowerPoint</Application>
  <PresentationFormat>Presentación en pantalla (4:3)</PresentationFormat>
  <Paragraphs>18</Paragraphs>
  <Slides>15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16" baseType="lpstr">
      <vt:lpstr>Artículo</vt:lpstr>
      <vt:lpstr>Presentación de PowerPoint</vt:lpstr>
      <vt:lpstr>Presentación de PowerPoint</vt:lpstr>
      <vt:lpstr>Бог,  многократно и многообразно говоривший издревле отцам в пророках  Евр 1:1 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Pavel Semanivsky</dc:creator>
  <cp:lastModifiedBy>Pavel Semanivsky</cp:lastModifiedBy>
  <cp:revision>9</cp:revision>
  <dcterms:created xsi:type="dcterms:W3CDTF">2015-09-05T12:04:00Z</dcterms:created>
  <dcterms:modified xsi:type="dcterms:W3CDTF">2015-12-03T03:17:51Z</dcterms:modified>
</cp:coreProperties>
</file>