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25"/>
  </p:notesMasterIdLst>
  <p:sldIdLst>
    <p:sldId id="257" r:id="rId2"/>
    <p:sldId id="270" r:id="rId3"/>
    <p:sldId id="260" r:id="rId4"/>
    <p:sldId id="261" r:id="rId5"/>
    <p:sldId id="262" r:id="rId6"/>
    <p:sldId id="258" r:id="rId7"/>
    <p:sldId id="259" r:id="rId8"/>
    <p:sldId id="267" r:id="rId9"/>
    <p:sldId id="266" r:id="rId10"/>
    <p:sldId id="269" r:id="rId11"/>
    <p:sldId id="268" r:id="rId12"/>
    <p:sldId id="282" r:id="rId13"/>
    <p:sldId id="271" r:id="rId14"/>
    <p:sldId id="272" r:id="rId15"/>
    <p:sldId id="274" r:id="rId16"/>
    <p:sldId id="275" r:id="rId17"/>
    <p:sldId id="276" r:id="rId18"/>
    <p:sldId id="277" r:id="rId19"/>
    <p:sldId id="273" r:id="rId20"/>
    <p:sldId id="278" r:id="rId21"/>
    <p:sldId id="279" r:id="rId22"/>
    <p:sldId id="280" r:id="rId23"/>
    <p:sldId id="28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204" autoAdjust="0"/>
  </p:normalViewPr>
  <p:slideViewPr>
    <p:cSldViewPr snapToGrid="0" snapToObjects="1">
      <p:cViewPr varScale="1">
        <p:scale>
          <a:sx n="87" d="100"/>
          <a:sy n="87" d="100"/>
        </p:scale>
        <p:origin x="-152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02F78D-7FC0-CB4E-8769-28C85C590022}" type="datetimeFigureOut">
              <a:rPr lang="es-ES" smtClean="0"/>
              <a:t>04/12/15</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1398B7-433D-B743-AB8A-C7D6FFE677EB}" type="slidenum">
              <a:rPr lang="es-ES" smtClean="0"/>
              <a:t>‹Nr.›</a:t>
            </a:fld>
            <a:endParaRPr lang="es-ES"/>
          </a:p>
        </p:txBody>
      </p:sp>
    </p:spTree>
    <p:extLst>
      <p:ext uri="{BB962C8B-B14F-4D97-AF65-F5344CB8AC3E}">
        <p14:creationId xmlns:p14="http://schemas.microsoft.com/office/powerpoint/2010/main" val="261509144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ru.wikipedia.org/wiki/%D0%9D%D0%B0%D1%83%D0%BA%D0%B0" TargetMode="External"/><Relationship Id="rId4" Type="http://schemas.openxmlformats.org/officeDocument/2006/relationships/hyperlink" Target="https://ru.wikipedia.org/wiki/%D0%9F%D0%BE%D0%B7%D0%BD%D0%B0%D0%BD%D0%B8%D0%B5" TargetMode="External"/><Relationship Id="rId5" Type="http://schemas.openxmlformats.org/officeDocument/2006/relationships/hyperlink" Target="https://ru.wikipedia.org/wiki/%D0%95%D1%81%D1%82%D0%B5%D1%81%D1%82%D0%B2%D0%B5%D0%BD%D0%BD%D1%8B%D0%B5_%D0%BD%D0%B0%D1%83%D0%BA%D0%B8" TargetMode="External"/><Relationship Id="rId6" Type="http://schemas.openxmlformats.org/officeDocument/2006/relationships/hyperlink" Target="https://ru.wikipedia.org/wiki/%D0%98%D1%81%D0%BA%D1%83%D1%81%D1%81%D1%82%D0%B2%D0%BE%23cite_note-5" TargetMode="External"/><Relationship Id="rId7" Type="http://schemas.openxmlformats.org/officeDocument/2006/relationships/hyperlink" Target="https://ru.wikipedia.org/wiki/%D0%A0%D0%B5%D0%BB%D0%B8%D0%B3%D0%B8%D1%8F"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ru-RU" sz="1400" kern="1200" dirty="0" smtClean="0">
                <a:solidFill>
                  <a:schemeClr val="tx1"/>
                </a:solidFill>
                <a:effectLst/>
                <a:latin typeface="+mn-lt"/>
                <a:ea typeface="+mn-ea"/>
                <a:cs typeface="+mn-cs"/>
              </a:rPr>
              <a:t>Когда Иисус учил учеников как должно молится, то призвал молится о Царствии Божьем,</a:t>
            </a:r>
            <a:r>
              <a:rPr lang="ru-RU" sz="1400" kern="1200" baseline="0" dirty="0" smtClean="0">
                <a:solidFill>
                  <a:schemeClr val="tx1"/>
                </a:solidFill>
                <a:effectLst/>
                <a:latin typeface="+mn-lt"/>
                <a:ea typeface="+mn-ea"/>
                <a:cs typeface="+mn-cs"/>
              </a:rPr>
              <a:t> призвал искать волю Божью</a:t>
            </a:r>
            <a:r>
              <a:rPr lang="ru-RU" sz="1400" kern="1200" dirty="0" smtClean="0">
                <a:solidFill>
                  <a:schemeClr val="tx1"/>
                </a:solidFill>
                <a:effectLst/>
                <a:latin typeface="+mn-lt"/>
                <a:ea typeface="+mn-ea"/>
                <a:cs typeface="+mn-cs"/>
              </a:rPr>
              <a:t>. </a:t>
            </a:r>
          </a:p>
          <a:p>
            <a:r>
              <a:rPr lang="ru-RU" sz="1400" kern="1200" dirty="0" smtClean="0">
                <a:solidFill>
                  <a:schemeClr val="tx1"/>
                </a:solidFill>
                <a:effectLst/>
                <a:latin typeface="+mn-lt"/>
                <a:ea typeface="+mn-ea"/>
                <a:cs typeface="+mn-cs"/>
              </a:rPr>
              <a:t>Молитва Господня «Отче наш» побуждает нас искать волю Божию и исполнять её на земле так, как она исполняется на небе.</a:t>
            </a:r>
          </a:p>
          <a:p>
            <a:r>
              <a:rPr lang="ru-RU" sz="1400" kern="1200" dirty="0" smtClean="0">
                <a:solidFill>
                  <a:schemeClr val="tx1"/>
                </a:solidFill>
                <a:effectLst/>
                <a:latin typeface="+mn-lt"/>
                <a:ea typeface="+mn-ea"/>
                <a:cs typeface="+mn-cs"/>
              </a:rPr>
              <a:t>Небесный порядок представленный в Слове Божьем дан нам для тщательного исследования и является образцовым для подражания.</a:t>
            </a:r>
            <a:endParaRPr lang="es-MX" sz="1400" kern="1200" dirty="0" smtClean="0">
              <a:solidFill>
                <a:schemeClr val="tx1"/>
              </a:solidFill>
              <a:effectLst/>
              <a:latin typeface="+mn-lt"/>
              <a:ea typeface="+mn-ea"/>
              <a:cs typeface="+mn-cs"/>
            </a:endParaRPr>
          </a:p>
          <a:p>
            <a:r>
              <a:rPr lang="ru-RU" sz="1400" kern="1200" dirty="0" smtClean="0">
                <a:solidFill>
                  <a:schemeClr val="tx1"/>
                </a:solidFill>
                <a:effectLst/>
                <a:latin typeface="+mn-lt"/>
                <a:ea typeface="+mn-ea"/>
                <a:cs typeface="+mn-cs"/>
              </a:rPr>
              <a:t>В этом разделе мы поговорим о небесной модели </a:t>
            </a:r>
            <a:r>
              <a:rPr lang="ru-RU" sz="1400" kern="1200" dirty="0" err="1" smtClean="0">
                <a:solidFill>
                  <a:schemeClr val="tx1"/>
                </a:solidFill>
                <a:effectLst/>
                <a:latin typeface="+mn-lt"/>
                <a:ea typeface="+mn-ea"/>
                <a:cs typeface="+mn-cs"/>
              </a:rPr>
              <a:t>Богопоклонения</a:t>
            </a:r>
            <a:r>
              <a:rPr lang="ru-RU" sz="1400" kern="1200" dirty="0" smtClean="0">
                <a:solidFill>
                  <a:schemeClr val="tx1"/>
                </a:solidFill>
                <a:effectLst/>
                <a:latin typeface="+mn-lt"/>
                <a:ea typeface="+mn-ea"/>
                <a:cs typeface="+mn-cs"/>
              </a:rPr>
              <a:t> и в частности о происхождении и предназначении музыки.</a:t>
            </a:r>
            <a:endParaRPr lang="es-MX" sz="1400" kern="1200" dirty="0" smtClean="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0D1398B7-433D-B743-AB8A-C7D6FFE677EB}" type="slidenum">
              <a:rPr lang="es-ES" smtClean="0"/>
              <a:t>1</a:t>
            </a:fld>
            <a:endParaRPr lang="es-ES"/>
          </a:p>
        </p:txBody>
      </p:sp>
    </p:spTree>
    <p:extLst>
      <p:ext uri="{BB962C8B-B14F-4D97-AF65-F5344CB8AC3E}">
        <p14:creationId xmlns:p14="http://schemas.microsoft.com/office/powerpoint/2010/main" val="1540146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ru-RU" dirty="0" smtClean="0"/>
              <a:t>Предмет изучения музыка в контексте </a:t>
            </a:r>
            <a:r>
              <a:rPr lang="ru-RU" dirty="0" err="1" smtClean="0"/>
              <a:t>богопоклонения</a:t>
            </a:r>
            <a:endParaRPr lang="ru-RU" dirty="0" smtClean="0"/>
          </a:p>
          <a:p>
            <a:r>
              <a:rPr lang="ru-RU" dirty="0" smtClean="0"/>
              <a:t>Что говорили</a:t>
            </a:r>
            <a:r>
              <a:rPr lang="ru-RU" baseline="0" dirty="0" smtClean="0"/>
              <a:t> о музыке выдающиеся писатели и композиторы:</a:t>
            </a:r>
            <a:endParaRPr lang="es-ES" dirty="0"/>
          </a:p>
        </p:txBody>
      </p:sp>
      <p:sp>
        <p:nvSpPr>
          <p:cNvPr id="4" name="Marcador de número de diapositiva 3"/>
          <p:cNvSpPr>
            <a:spLocks noGrp="1"/>
          </p:cNvSpPr>
          <p:nvPr>
            <p:ph type="sldNum" sz="quarter" idx="10"/>
          </p:nvPr>
        </p:nvSpPr>
        <p:spPr/>
        <p:txBody>
          <a:bodyPr/>
          <a:lstStyle/>
          <a:p>
            <a:fld id="{0D1398B7-433D-B743-AB8A-C7D6FFE677EB}" type="slidenum">
              <a:rPr lang="es-ES" smtClean="0"/>
              <a:t>3</a:t>
            </a:fld>
            <a:endParaRPr lang="es-ES"/>
          </a:p>
        </p:txBody>
      </p:sp>
    </p:spTree>
    <p:extLst>
      <p:ext uri="{BB962C8B-B14F-4D97-AF65-F5344CB8AC3E}">
        <p14:creationId xmlns:p14="http://schemas.microsoft.com/office/powerpoint/2010/main" val="213075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kern="1200" dirty="0" err="1" smtClean="0">
                <a:solidFill>
                  <a:schemeClr val="tx1"/>
                </a:solidFill>
                <a:effectLst/>
                <a:latin typeface="+mn-lt"/>
                <a:ea typeface="+mn-ea"/>
                <a:cs typeface="+mn-cs"/>
              </a:rPr>
              <a:t>Искусство</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наряду</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с</a:t>
            </a:r>
            <a:r>
              <a:rPr lang="es-ES_tradnl" sz="1200" kern="1200" dirty="0" smtClean="0">
                <a:solidFill>
                  <a:schemeClr val="tx1"/>
                </a:solidFill>
                <a:effectLst/>
                <a:latin typeface="+mn-lt"/>
                <a:ea typeface="+mn-ea"/>
                <a:cs typeface="+mn-cs"/>
              </a:rPr>
              <a:t> </a:t>
            </a:r>
            <a:r>
              <a:rPr lang="es-MX" sz="1200" u="sng" kern="1200" dirty="0" smtClean="0">
                <a:solidFill>
                  <a:schemeClr val="tx1"/>
                </a:solidFill>
                <a:effectLst/>
                <a:latin typeface="+mn-lt"/>
                <a:ea typeface="+mn-ea"/>
                <a:cs typeface="+mn-cs"/>
                <a:hlinkClick r:id="rId3" tooltip="Наука"/>
              </a:rPr>
              <a:t>наукой</a:t>
            </a:r>
            <a:r>
              <a:rPr lang="es-ES_tradnl" sz="1200" kern="1200" dirty="0" smtClean="0">
                <a:solidFill>
                  <a:schemeClr val="tx1"/>
                </a:solidFill>
                <a:effectLst/>
                <a:latin typeface="+mn-lt"/>
                <a:ea typeface="+mn-ea"/>
                <a:cs typeface="+mn-cs"/>
              </a:rPr>
              <a:t>) — </a:t>
            </a:r>
            <a:r>
              <a:rPr lang="es-ES_tradnl" sz="1200" kern="1200" dirty="0" err="1" smtClean="0">
                <a:solidFill>
                  <a:schemeClr val="tx1"/>
                </a:solidFill>
                <a:effectLst/>
                <a:latin typeface="+mn-lt"/>
                <a:ea typeface="+mn-ea"/>
                <a:cs typeface="+mn-cs"/>
              </a:rPr>
              <a:t>один</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из</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способов</a:t>
            </a:r>
            <a:r>
              <a:rPr lang="es-ES_tradnl" sz="1200" kern="1200" dirty="0" smtClean="0">
                <a:solidFill>
                  <a:schemeClr val="tx1"/>
                </a:solidFill>
                <a:effectLst/>
                <a:latin typeface="+mn-lt"/>
                <a:ea typeface="+mn-ea"/>
                <a:cs typeface="+mn-cs"/>
              </a:rPr>
              <a:t> </a:t>
            </a:r>
            <a:r>
              <a:rPr lang="es-ES_tradnl" sz="1200" u="sng" kern="1200" dirty="0" smtClean="0">
                <a:solidFill>
                  <a:schemeClr val="tx1"/>
                </a:solidFill>
                <a:effectLst/>
                <a:latin typeface="+mn-lt"/>
                <a:ea typeface="+mn-ea"/>
                <a:cs typeface="+mn-cs"/>
                <a:hlinkClick r:id="rId4" tooltip="Познание"/>
              </a:rPr>
              <a:t>познания</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как</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в</a:t>
            </a:r>
            <a:r>
              <a:rPr lang="es-ES_tradnl" sz="1200" kern="1200" dirty="0" smtClean="0">
                <a:solidFill>
                  <a:schemeClr val="tx1"/>
                </a:solidFill>
                <a:effectLst/>
                <a:latin typeface="+mn-lt"/>
                <a:ea typeface="+mn-ea"/>
                <a:cs typeface="+mn-cs"/>
              </a:rPr>
              <a:t> </a:t>
            </a:r>
            <a:r>
              <a:rPr lang="es-ES_tradnl" sz="1200" u="sng" kern="1200" dirty="0" smtClean="0">
                <a:solidFill>
                  <a:schemeClr val="tx1"/>
                </a:solidFill>
                <a:effectLst/>
                <a:latin typeface="+mn-lt"/>
                <a:ea typeface="+mn-ea"/>
                <a:cs typeface="+mn-cs"/>
                <a:hlinkClick r:id="rId5" tooltip="Естественные науки"/>
              </a:rPr>
              <a:t>естественнонаучной</a:t>
            </a:r>
            <a:r>
              <a:rPr lang="es-ES_tradnl" sz="1200" u="sng" kern="1200" baseline="30000" dirty="0" smtClean="0">
                <a:solidFill>
                  <a:schemeClr val="tx1"/>
                </a:solidFill>
                <a:effectLst/>
                <a:latin typeface="+mn-lt"/>
                <a:ea typeface="+mn-ea"/>
                <a:cs typeface="+mn-cs"/>
                <a:hlinkClick r:id="rId6"/>
              </a:rPr>
              <a:t>[5]</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так</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и</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в</a:t>
            </a:r>
            <a:r>
              <a:rPr lang="es-ES_tradnl" sz="1200" kern="1200" dirty="0" smtClean="0">
                <a:solidFill>
                  <a:schemeClr val="tx1"/>
                </a:solidFill>
                <a:effectLst/>
                <a:latin typeface="+mn-lt"/>
                <a:ea typeface="+mn-ea"/>
                <a:cs typeface="+mn-cs"/>
              </a:rPr>
              <a:t> </a:t>
            </a:r>
            <a:r>
              <a:rPr lang="es-ES_tradnl" sz="1200" u="sng" kern="1200" dirty="0" smtClean="0">
                <a:solidFill>
                  <a:schemeClr val="tx1"/>
                </a:solidFill>
                <a:effectLst/>
                <a:latin typeface="+mn-lt"/>
                <a:ea typeface="+mn-ea"/>
                <a:cs typeface="+mn-cs"/>
                <a:hlinkClick r:id="rId7" tooltip="Религия"/>
              </a:rPr>
              <a:t>религиозной</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картине</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восприятия</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мира</a:t>
            </a:r>
            <a:r>
              <a:rPr lang="es-ES_tradnl" sz="1200" kern="1200" dirty="0" smtClean="0">
                <a:solidFill>
                  <a:schemeClr val="tx1"/>
                </a:solidFill>
                <a:effectLst/>
                <a:latin typeface="+mn-lt"/>
                <a:ea typeface="+mn-ea"/>
                <a:cs typeface="+mn-cs"/>
              </a:rPr>
              <a:t>.</a:t>
            </a:r>
            <a:endParaRPr lang="es-MX"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поиске происхождения вещей мы находим смысл и назначение предмета изучения. </a:t>
            </a:r>
          </a:p>
          <a:p>
            <a:r>
              <a:rPr lang="ru-RU" sz="1200" kern="1200" dirty="0" smtClean="0">
                <a:solidFill>
                  <a:schemeClr val="tx1"/>
                </a:solidFill>
                <a:effectLst/>
                <a:latin typeface="+mn-lt"/>
                <a:ea typeface="+mn-ea"/>
                <a:cs typeface="+mn-cs"/>
              </a:rPr>
              <a:t>Что касается музыки, то есть несколько взглядов на её происхождение: мифическое, философское, научное и библейское. </a:t>
            </a:r>
          </a:p>
          <a:p>
            <a:pPr marL="0" marR="0" indent="0" algn="l" defTabSz="4572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В греческой мифологии слово "музыка" связана с музами - девятью дочерьми Зевса и богини памяти Мнемозины. Музы, за исключением Урании и Клио, связаны с пением, танцами и музыкой. Они воспевают подвиги богов, и им ведомо прошлое, настоящее и будущее. Другая традиция связывает муз с магическим музыкантом Орфеем.</a:t>
            </a:r>
          </a:p>
          <a:p>
            <a:endParaRPr lang="es-ES" dirty="0"/>
          </a:p>
        </p:txBody>
      </p:sp>
      <p:sp>
        <p:nvSpPr>
          <p:cNvPr id="4" name="Marcador de número de diapositiva 3"/>
          <p:cNvSpPr>
            <a:spLocks noGrp="1"/>
          </p:cNvSpPr>
          <p:nvPr>
            <p:ph type="sldNum" sz="quarter" idx="10"/>
          </p:nvPr>
        </p:nvSpPr>
        <p:spPr/>
        <p:txBody>
          <a:bodyPr/>
          <a:lstStyle/>
          <a:p>
            <a:fld id="{0D1398B7-433D-B743-AB8A-C7D6FFE677EB}" type="slidenum">
              <a:rPr lang="es-ES" smtClean="0"/>
              <a:t>7</a:t>
            </a:fld>
            <a:endParaRPr lang="es-ES"/>
          </a:p>
        </p:txBody>
      </p:sp>
    </p:spTree>
    <p:extLst>
      <p:ext uri="{BB962C8B-B14F-4D97-AF65-F5344CB8AC3E}">
        <p14:creationId xmlns:p14="http://schemas.microsoft.com/office/powerpoint/2010/main" val="341297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i="1" kern="1200" dirty="0" smtClean="0">
                <a:solidFill>
                  <a:schemeClr val="tx1"/>
                </a:solidFill>
                <a:effectLst/>
                <a:latin typeface="+mn-lt"/>
                <a:ea typeface="+mn-ea"/>
                <a:cs typeface="+mn-cs"/>
              </a:rPr>
              <a:t>«ибо Им создано все, что на небесах и что на земле, видимое и невидимое...- все Им и для Него создано;»  </a:t>
            </a:r>
            <a:r>
              <a:rPr lang="ru-RU" sz="1200" i="1" kern="1200" dirty="0" err="1" smtClean="0">
                <a:solidFill>
                  <a:schemeClr val="tx1"/>
                </a:solidFill>
                <a:effectLst/>
                <a:latin typeface="+mn-lt"/>
                <a:ea typeface="+mn-ea"/>
                <a:cs typeface="+mn-cs"/>
              </a:rPr>
              <a:t>Колоссянам</a:t>
            </a:r>
            <a:r>
              <a:rPr lang="ru-RU" sz="1200" i="1" kern="1200" dirty="0" smtClean="0">
                <a:solidFill>
                  <a:schemeClr val="tx1"/>
                </a:solidFill>
                <a:effectLst/>
                <a:latin typeface="+mn-lt"/>
                <a:ea typeface="+mn-ea"/>
                <a:cs typeface="+mn-cs"/>
              </a:rPr>
              <a:t> 1:16</a:t>
            </a:r>
            <a:endParaRPr lang="ru-RU" sz="1200" i="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s-MX" sz="1200" kern="1200" dirty="0" smtClean="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0D1398B7-433D-B743-AB8A-C7D6FFE677EB}" type="slidenum">
              <a:rPr lang="es-ES" smtClean="0"/>
              <a:t>9</a:t>
            </a:fld>
            <a:endParaRPr lang="es-ES"/>
          </a:p>
        </p:txBody>
      </p:sp>
    </p:spTree>
    <p:extLst>
      <p:ext uri="{BB962C8B-B14F-4D97-AF65-F5344CB8AC3E}">
        <p14:creationId xmlns:p14="http://schemas.microsoft.com/office/powerpoint/2010/main" val="419222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Clic para editar título</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Haga clic para modificar el estilo de subtítulo del patrón</a:t>
            </a:r>
            <a:endParaRPr lang="en-US" dirty="0"/>
          </a:p>
        </p:txBody>
      </p:sp>
      <p:sp>
        <p:nvSpPr>
          <p:cNvPr id="15" name="Date Placeholder 14"/>
          <p:cNvSpPr>
            <a:spLocks noGrp="1"/>
          </p:cNvSpPr>
          <p:nvPr>
            <p:ph type="dt" sz="half" idx="10"/>
          </p:nvPr>
        </p:nvSpPr>
        <p:spPr/>
        <p:txBody>
          <a:bodyPr/>
          <a:lstStyle/>
          <a:p>
            <a:fld id="{2069C06D-4ED8-42C6-905D-CA84CA1B6CBF}" type="datetime2">
              <a:rPr lang="en-US" smtClean="0"/>
              <a:t>viernes, 4 de diciembre de 15</a:t>
            </a:fld>
            <a:endParaRPr lang="en-US" dirty="0"/>
          </a:p>
        </p:txBody>
      </p:sp>
      <p:sp>
        <p:nvSpPr>
          <p:cNvPr id="16" name="Slide Number Placeholder 15"/>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Clic para editar título</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a:p>
        </p:txBody>
      </p:sp>
      <p:sp>
        <p:nvSpPr>
          <p:cNvPr id="4" name="Date Placeholder 3"/>
          <p:cNvSpPr>
            <a:spLocks noGrp="1"/>
          </p:cNvSpPr>
          <p:nvPr>
            <p:ph type="dt" sz="half" idx="10"/>
          </p:nvPr>
        </p:nvSpPr>
        <p:spPr/>
        <p:txBody>
          <a:bodyPr/>
          <a:lstStyle/>
          <a:p>
            <a:fld id="{A56EEE0E-EDB0-4D84-86B0-50833DF22902}" type="datetime2">
              <a:rPr lang="en-US" smtClean="0"/>
              <a:t>viernes, 4 de diciembre de 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Clic para editar título</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4" name="Date Placeholder 3"/>
          <p:cNvSpPr>
            <a:spLocks noGrp="1"/>
          </p:cNvSpPr>
          <p:nvPr>
            <p:ph type="dt" sz="half" idx="10"/>
          </p:nvPr>
        </p:nvSpPr>
        <p:spPr/>
        <p:txBody>
          <a:bodyPr/>
          <a:lstStyle/>
          <a:p>
            <a:fld id="{5114372C-B5AB-4C39-B273-B99224EB4DD5}" type="datetime2">
              <a:rPr lang="en-US" smtClean="0"/>
              <a:t>viernes, 4 de diciembre de 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a:p>
        </p:txBody>
      </p:sp>
      <p:sp>
        <p:nvSpPr>
          <p:cNvPr id="13" name="Title 12"/>
          <p:cNvSpPr>
            <a:spLocks noGrp="1"/>
          </p:cNvSpPr>
          <p:nvPr>
            <p:ph type="title"/>
          </p:nvPr>
        </p:nvSpPr>
        <p:spPr/>
        <p:txBody>
          <a:bodyPr/>
          <a:lstStyle/>
          <a:p>
            <a:r>
              <a:rPr lang="ru-RU" smtClean="0"/>
              <a:t>Clic para editar título</a:t>
            </a:r>
            <a:endParaRPr lang="en-US"/>
          </a:p>
        </p:txBody>
      </p:sp>
      <p:sp>
        <p:nvSpPr>
          <p:cNvPr id="14" name="Date Placeholder 13"/>
          <p:cNvSpPr>
            <a:spLocks noGrp="1"/>
          </p:cNvSpPr>
          <p:nvPr>
            <p:ph type="dt" sz="half" idx="10"/>
          </p:nvPr>
        </p:nvSpPr>
        <p:spPr/>
        <p:txBody>
          <a:bodyPr/>
          <a:lstStyle/>
          <a:p>
            <a:fld id="{14CB1CAA-32CD-4B55-B92A-B8F0843CACF4}" type="datetime2">
              <a:rPr lang="en-US" smtClean="0"/>
              <a:t>viernes, 4 de diciembre de 15</a:t>
            </a:fld>
            <a:endParaRPr lang="en-US" dirty="0"/>
          </a:p>
        </p:txBody>
      </p:sp>
      <p:sp>
        <p:nvSpPr>
          <p:cNvPr id="15" name="Slide Number Placeholder 14"/>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Haga clic para modificar el estilo de texto del patrón</a:t>
            </a:r>
          </a:p>
        </p:txBody>
      </p:sp>
      <p:sp>
        <p:nvSpPr>
          <p:cNvPr id="12" name="Date Placeholder 11"/>
          <p:cNvSpPr>
            <a:spLocks noGrp="1"/>
          </p:cNvSpPr>
          <p:nvPr>
            <p:ph type="dt" sz="half" idx="10"/>
          </p:nvPr>
        </p:nvSpPr>
        <p:spPr/>
        <p:txBody>
          <a:bodyPr/>
          <a:lstStyle/>
          <a:p>
            <a:fld id="{3AD8CDC4-3D19-4983-B478-82F6B8E5AB66}" type="datetime2">
              <a:rPr lang="en-US" smtClean="0"/>
              <a:t>viernes, 4 de diciembre de 15</a:t>
            </a:fld>
            <a:endParaRPr lang="en-US" dirty="0"/>
          </a:p>
        </p:txBody>
      </p:sp>
      <p:sp>
        <p:nvSpPr>
          <p:cNvPr id="13" name="Slide Number Placeholder 12"/>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4" name="Footer Placeholder 13"/>
          <p:cNvSpPr>
            <a:spLocks noGrp="1"/>
          </p:cNvSpPr>
          <p:nvPr>
            <p:ph type="ftr" sz="quarter" idx="12"/>
          </p:nvPr>
        </p:nvSpPr>
        <p:spPr/>
        <p:txBody>
          <a:bodyPr/>
          <a:lstStyle/>
          <a:p>
            <a:endParaRPr lang="en-US" dirty="0"/>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Clic para editar título</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4B82477-D5D3-4181-8C11-75D0F2433A87}" type="datetime2">
              <a:rPr lang="en-US" smtClean="0"/>
              <a:t>viernes, 4 de diciembre de 15</a:t>
            </a:fld>
            <a:endParaRPr lang="en-US" dirty="0"/>
          </a:p>
        </p:txBody>
      </p:sp>
      <p:sp>
        <p:nvSpPr>
          <p:cNvPr id="9" name="Slide Number Placeholder 8"/>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0" name="Footer Placeholder 9"/>
          <p:cNvSpPr>
            <a:spLocks noGrp="1"/>
          </p:cNvSpPr>
          <p:nvPr>
            <p:ph type="ftr" sz="quarter" idx="12"/>
          </p:nvPr>
        </p:nvSpPr>
        <p:spPr/>
        <p:txBody>
          <a:bodyPr/>
          <a:lstStyle/>
          <a:p>
            <a:endParaRPr lang="en-US" dirty="0"/>
          </a:p>
        </p:txBody>
      </p:sp>
      <p:sp>
        <p:nvSpPr>
          <p:cNvPr id="11" name="Title 10"/>
          <p:cNvSpPr>
            <a:spLocks noGrp="1"/>
          </p:cNvSpPr>
          <p:nvPr>
            <p:ph type="title"/>
          </p:nvPr>
        </p:nvSpPr>
        <p:spPr/>
        <p:txBody>
          <a:bodyPr/>
          <a:lstStyle/>
          <a:p>
            <a:r>
              <a:rPr lang="ru-RU" smtClean="0"/>
              <a:t>Clic para editar título</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Haga clic para modificar el estilo de texto del patrón</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Haga clic para modificar el estilo de texto del patrón</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Clic para editar título</a:t>
            </a:r>
            <a:endParaRPr lang="en-US" dirty="0"/>
          </a:p>
        </p:txBody>
      </p:sp>
      <p:sp>
        <p:nvSpPr>
          <p:cNvPr id="14" name="Date Placeholder 13"/>
          <p:cNvSpPr>
            <a:spLocks noGrp="1"/>
          </p:cNvSpPr>
          <p:nvPr>
            <p:ph type="dt" sz="half" idx="10"/>
          </p:nvPr>
        </p:nvSpPr>
        <p:spPr/>
        <p:txBody>
          <a:bodyPr/>
          <a:lstStyle/>
          <a:p>
            <a:fld id="{213E253B-1893-4367-8BAE-DF4BC10DC578}" type="datetime2">
              <a:rPr lang="en-US" smtClean="0"/>
              <a:t>viernes, 4 de diciembre de 15</a:t>
            </a:fld>
            <a:endParaRPr lang="en-US" dirty="0"/>
          </a:p>
        </p:txBody>
      </p:sp>
      <p:sp>
        <p:nvSpPr>
          <p:cNvPr id="15" name="Slide Number Placeholder 14"/>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Clic para editar título</a:t>
            </a:r>
            <a:endParaRPr lang="en-US"/>
          </a:p>
        </p:txBody>
      </p:sp>
      <p:sp>
        <p:nvSpPr>
          <p:cNvPr id="7" name="Date Placeholder 6"/>
          <p:cNvSpPr>
            <a:spLocks noGrp="1"/>
          </p:cNvSpPr>
          <p:nvPr>
            <p:ph type="dt" sz="half" idx="10"/>
          </p:nvPr>
        </p:nvSpPr>
        <p:spPr/>
        <p:txBody>
          <a:bodyPr/>
          <a:lstStyle/>
          <a:p>
            <a:fld id="{8B62300D-25B3-4603-86C9-4CB776489F00}" type="datetime2">
              <a:rPr lang="en-US" smtClean="0"/>
              <a:t>viernes, 4 de diciembre de 15</a:t>
            </a:fld>
            <a:endParaRPr lang="en-US" dirty="0"/>
          </a:p>
        </p:txBody>
      </p:sp>
      <p:sp>
        <p:nvSpPr>
          <p:cNvPr id="8" name="Slide Number Placeholder 7"/>
          <p:cNvSpPr>
            <a:spLocks noGrp="1"/>
          </p:cNvSpPr>
          <p:nvPr>
            <p:ph type="sldNum" sz="quarter" idx="11"/>
          </p:nvPr>
        </p:nvSpPr>
        <p:spPr/>
        <p:txBody>
          <a:bodyPr/>
          <a:lstStyle/>
          <a:p>
            <a:fld id="{1789C0F2-17E0-497A-9BBE-0C73201AAFE3}" type="slidenum">
              <a:rPr lang="en-US" smtClean="0"/>
              <a:pPr/>
              <a:t>‹Nr.›</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6314AD9-FCC8-48B7-B85B-012A91320DFF}" type="datetime2">
              <a:rPr lang="en-US" smtClean="0"/>
              <a:t>viernes, 4 de diciembre de 15</a:t>
            </a:fld>
            <a:endParaRPr lang="en-US" dirty="0"/>
          </a:p>
        </p:txBody>
      </p:sp>
      <p:sp>
        <p:nvSpPr>
          <p:cNvPr id="6" name="Slide Number Placeholder 5"/>
          <p:cNvSpPr>
            <a:spLocks noGrp="1"/>
          </p:cNvSpPr>
          <p:nvPr>
            <p:ph type="sldNum" sz="quarter" idx="11"/>
          </p:nvPr>
        </p:nvSpPr>
        <p:spPr/>
        <p:txBody>
          <a:bodyPr/>
          <a:lstStyle/>
          <a:p>
            <a:fld id="{1789C0F2-17E0-497A-9BBE-0C73201AAFE3}" type="slidenum">
              <a:rPr lang="en-US" smtClean="0"/>
              <a:pPr/>
              <a:t>‹Nr.›</a:t>
            </a:fld>
            <a:endParaRPr lang="en-US" dirty="0"/>
          </a:p>
        </p:txBody>
      </p:sp>
      <p:sp>
        <p:nvSpPr>
          <p:cNvPr id="7" name="Footer Placeholder 6"/>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Haga clic para modificar el estilo de texto del patrón</a:t>
            </a:r>
          </a:p>
        </p:txBody>
      </p:sp>
      <p:sp>
        <p:nvSpPr>
          <p:cNvPr id="15" name="Date Placeholder 14"/>
          <p:cNvSpPr>
            <a:spLocks noGrp="1"/>
          </p:cNvSpPr>
          <p:nvPr>
            <p:ph type="dt" sz="half" idx="10"/>
          </p:nvPr>
        </p:nvSpPr>
        <p:spPr/>
        <p:txBody>
          <a:bodyPr/>
          <a:lstStyle/>
          <a:p>
            <a:fld id="{3182DC50-D5DB-4F94-B367-9876CD2C4012}" type="datetime2">
              <a:rPr lang="en-US" smtClean="0"/>
              <a:t>viernes, 4 de diciembre de 15</a:t>
            </a:fld>
            <a:endParaRPr lang="en-US" dirty="0"/>
          </a:p>
        </p:txBody>
      </p:sp>
      <p:sp>
        <p:nvSpPr>
          <p:cNvPr id="16" name="Slide Number Placeholder 15"/>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7" name="Footer Placeholder 16"/>
          <p:cNvSpPr>
            <a:spLocks noGrp="1"/>
          </p:cNvSpPr>
          <p:nvPr>
            <p:ph type="ftr" sz="quarter" idx="12"/>
          </p:nvPr>
        </p:nvSpPr>
        <p:spPr/>
        <p:txBody>
          <a:bodyPr/>
          <a:lstStyle/>
          <a:p>
            <a:endParaRPr lang="en-US" dirty="0"/>
          </a:p>
        </p:txBody>
      </p:sp>
      <p:sp>
        <p:nvSpPr>
          <p:cNvPr id="18" name="Title 17"/>
          <p:cNvSpPr>
            <a:spLocks noGrp="1"/>
          </p:cNvSpPr>
          <p:nvPr>
            <p:ph type="title"/>
          </p:nvPr>
        </p:nvSpPr>
        <p:spPr/>
        <p:txBody>
          <a:bodyPr/>
          <a:lstStyle/>
          <a:p>
            <a:r>
              <a:rPr lang="ru-RU" smtClean="0"/>
              <a:t>Clic para editar título</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Arrastre la imagen al marcador de posición o haga clic en el icono para agregar</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Haga clic para modificar el estilo de texto del patrón</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Clic para editar título</a:t>
            </a:r>
            <a:endParaRPr lang="en-US"/>
          </a:p>
        </p:txBody>
      </p:sp>
      <p:sp>
        <p:nvSpPr>
          <p:cNvPr id="13" name="Date Placeholder 12"/>
          <p:cNvSpPr>
            <a:spLocks noGrp="1"/>
          </p:cNvSpPr>
          <p:nvPr>
            <p:ph type="dt" sz="half" idx="10"/>
          </p:nvPr>
        </p:nvSpPr>
        <p:spPr/>
        <p:txBody>
          <a:bodyPr/>
          <a:lstStyle/>
          <a:p>
            <a:fld id="{292EB412-E790-42EA-81FE-2925D3A43D91}" type="datetime2">
              <a:rPr lang="en-US" smtClean="0"/>
              <a:t>viernes, 4 de diciembre de 15</a:t>
            </a:fld>
            <a:endParaRPr lang="en-US" dirty="0"/>
          </a:p>
        </p:txBody>
      </p:sp>
      <p:sp>
        <p:nvSpPr>
          <p:cNvPr id="14" name="Slide Number Placeholder 13"/>
          <p:cNvSpPr>
            <a:spLocks noGrp="1"/>
          </p:cNvSpPr>
          <p:nvPr>
            <p:ph type="sldNum" sz="quarter" idx="11"/>
          </p:nvPr>
        </p:nvSpPr>
        <p:spPr/>
        <p:txBody>
          <a:bodyPr/>
          <a:lstStyle/>
          <a:p>
            <a:fld id="{1789C0F2-17E0-497A-9BBE-0C73201AAFE3}" type="slidenum">
              <a:rPr lang="en-US" smtClean="0"/>
              <a:pPr/>
              <a:t>‹Nr.›</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Clic para editar título</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Haga clic para modificar el estilo de texto del patrón</a:t>
            </a:r>
          </a:p>
          <a:p>
            <a:pPr lvl="1"/>
            <a:r>
              <a:rPr lang="ru-RU" smtClean="0"/>
              <a:t>Segundo nivel</a:t>
            </a:r>
          </a:p>
          <a:p>
            <a:pPr lvl="2"/>
            <a:r>
              <a:rPr lang="ru-RU" smtClean="0"/>
              <a:t>Tercer nivel</a:t>
            </a:r>
          </a:p>
          <a:p>
            <a:pPr lvl="3"/>
            <a:r>
              <a:rPr lang="ru-RU" smtClean="0"/>
              <a:t>Cuarto nivel</a:t>
            </a:r>
          </a:p>
          <a:p>
            <a:pPr lvl="4"/>
            <a:r>
              <a:rPr lang="ru-RU" smtClean="0"/>
              <a:t>Quinto nivel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0B385921-A91A-409C-921C-0E0EC1E750EC}" type="datetime2">
              <a:rPr lang="en-US" smtClean="0"/>
              <a:t>viernes, 4 de diciembre de 15</a:t>
            </a:fld>
            <a:endParaRPr lang="en-US" dirty="0"/>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dirty="0"/>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1789C0F2-17E0-497A-9BBE-0C73201AAFE3}" type="slidenum">
              <a:rPr lang="en-US" smtClean="0"/>
              <a:pPr/>
              <a:t>‹Nr.›</a:t>
            </a:fld>
            <a:endParaRPr lang="en-US" dirty="0"/>
          </a:p>
        </p:txBody>
      </p:sp>
    </p:spTree>
  </p:cSld>
  <p:clrMap bg1="dk1" tx1="lt1" bg2="dk2" tx2="lt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6796688" y="3059668"/>
            <a:ext cx="1322710" cy="369332"/>
          </a:xfrm>
          <a:prstGeom prst="rect">
            <a:avLst/>
          </a:prstGeom>
        </p:spPr>
        <p:txBody>
          <a:bodyPr wrap="none">
            <a:spAutoFit/>
          </a:bodyPr>
          <a:lstStyle/>
          <a:p>
            <a:r>
              <a:rPr lang="es-ES" dirty="0" err="1" smtClean="0"/>
              <a:t>Матф</a:t>
            </a:r>
            <a:r>
              <a:rPr lang="es-ES" dirty="0" smtClean="0"/>
              <a:t>. 6:10</a:t>
            </a:r>
            <a:endParaRPr lang="es-ES" dirty="0"/>
          </a:p>
        </p:txBody>
      </p:sp>
      <p:sp>
        <p:nvSpPr>
          <p:cNvPr id="5" name="Rectángulo 4"/>
          <p:cNvSpPr/>
          <p:nvPr/>
        </p:nvSpPr>
        <p:spPr>
          <a:xfrm>
            <a:off x="584411" y="758095"/>
            <a:ext cx="8016048" cy="1754327"/>
          </a:xfrm>
          <a:prstGeom prst="rect">
            <a:avLst/>
          </a:prstGeom>
        </p:spPr>
        <p:txBody>
          <a:bodyPr wrap="square">
            <a:spAutoFit/>
          </a:bodyPr>
          <a:lstStyle/>
          <a:p>
            <a:r>
              <a:rPr lang="uk-UA" sz="5400" dirty="0"/>
              <a:t>…да будет воля Твоя </a:t>
            </a:r>
          </a:p>
          <a:p>
            <a:r>
              <a:rPr lang="uk-UA" sz="5400" dirty="0"/>
              <a:t>и на земле, как на небе</a:t>
            </a:r>
            <a:endParaRPr lang="es-ES" sz="5400" dirty="0"/>
          </a:p>
        </p:txBody>
      </p:sp>
    </p:spTree>
    <p:extLst>
      <p:ext uri="{BB962C8B-B14F-4D97-AF65-F5344CB8AC3E}">
        <p14:creationId xmlns:p14="http://schemas.microsoft.com/office/powerpoint/2010/main" val="385202950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96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24279" y="351347"/>
            <a:ext cx="8593401" cy="4893648"/>
          </a:xfrm>
          <a:prstGeom prst="rect">
            <a:avLst/>
          </a:prstGeom>
        </p:spPr>
        <p:txBody>
          <a:bodyPr wrap="square">
            <a:spAutoFit/>
          </a:bodyPr>
          <a:lstStyle/>
          <a:p>
            <a:pPr algn="ctr"/>
            <a:r>
              <a:rPr lang="es-ES" sz="4000" dirty="0" err="1" smtClean="0"/>
              <a:t>Музыка</a:t>
            </a:r>
            <a:r>
              <a:rPr lang="es-ES" sz="4000" dirty="0"/>
              <a:t>, </a:t>
            </a:r>
            <a:r>
              <a:rPr lang="es-ES" sz="4000" dirty="0" err="1"/>
              <a:t>это</a:t>
            </a:r>
            <a:r>
              <a:rPr lang="es-ES" sz="4000" dirty="0"/>
              <a:t> </a:t>
            </a:r>
            <a:r>
              <a:rPr lang="es-ES" sz="4000" dirty="0" err="1"/>
              <a:t>гармоничный</a:t>
            </a:r>
            <a:r>
              <a:rPr lang="es-ES" sz="4000" dirty="0"/>
              <a:t> </a:t>
            </a:r>
            <a:r>
              <a:rPr lang="es-ES" sz="4000" dirty="0" err="1"/>
              <a:t>голос</a:t>
            </a:r>
            <a:r>
              <a:rPr lang="es-ES" sz="4000" dirty="0"/>
              <a:t> </a:t>
            </a:r>
            <a:r>
              <a:rPr lang="es-ES" sz="4000" dirty="0" err="1"/>
              <a:t>творения</a:t>
            </a:r>
            <a:r>
              <a:rPr lang="es-ES" sz="4000" dirty="0"/>
              <a:t>, </a:t>
            </a:r>
            <a:endParaRPr lang="es-ES" sz="4000" dirty="0" smtClean="0"/>
          </a:p>
          <a:p>
            <a:pPr algn="ctr"/>
            <a:r>
              <a:rPr lang="es-ES" sz="4000" dirty="0" err="1" smtClean="0"/>
              <a:t>это</a:t>
            </a:r>
            <a:r>
              <a:rPr lang="es-ES" sz="4000" dirty="0" smtClean="0"/>
              <a:t> </a:t>
            </a:r>
            <a:r>
              <a:rPr lang="es-ES" sz="4000" dirty="0" err="1"/>
              <a:t>эхо</a:t>
            </a:r>
            <a:r>
              <a:rPr lang="es-ES" sz="4000" dirty="0"/>
              <a:t> </a:t>
            </a:r>
            <a:r>
              <a:rPr lang="es-ES" sz="4000" dirty="0" err="1"/>
              <a:t>из</a:t>
            </a:r>
            <a:r>
              <a:rPr lang="es-ES" sz="4000" dirty="0"/>
              <a:t> </a:t>
            </a:r>
            <a:r>
              <a:rPr lang="es-ES" sz="4000" dirty="0" err="1"/>
              <a:t>невидимого</a:t>
            </a:r>
            <a:r>
              <a:rPr lang="es-ES" sz="4000" dirty="0"/>
              <a:t> </a:t>
            </a:r>
            <a:r>
              <a:rPr lang="es-ES" sz="4000" dirty="0" err="1"/>
              <a:t>мира</a:t>
            </a:r>
            <a:r>
              <a:rPr lang="es-ES" sz="4000" dirty="0"/>
              <a:t>, </a:t>
            </a:r>
            <a:endParaRPr lang="es-ES" sz="4000" dirty="0" smtClean="0"/>
          </a:p>
          <a:p>
            <a:pPr algn="ctr"/>
            <a:r>
              <a:rPr lang="es-ES" sz="4000" dirty="0" err="1" smtClean="0"/>
              <a:t>это</a:t>
            </a:r>
            <a:r>
              <a:rPr lang="es-ES" sz="4000" dirty="0" smtClean="0"/>
              <a:t> </a:t>
            </a:r>
            <a:r>
              <a:rPr lang="es-ES" sz="4000" dirty="0" err="1"/>
              <a:t>Божественное</a:t>
            </a:r>
            <a:r>
              <a:rPr lang="es-ES" sz="4000" dirty="0"/>
              <a:t> </a:t>
            </a:r>
            <a:r>
              <a:rPr lang="es-ES" sz="4000" dirty="0" err="1"/>
              <a:t>напоминание</a:t>
            </a:r>
            <a:r>
              <a:rPr lang="es-ES" sz="4000" dirty="0"/>
              <a:t> </a:t>
            </a:r>
            <a:r>
              <a:rPr lang="es-ES" sz="4000" dirty="0" err="1"/>
              <a:t>того</a:t>
            </a:r>
            <a:r>
              <a:rPr lang="es-ES" sz="4000" dirty="0"/>
              <a:t>, </a:t>
            </a:r>
            <a:r>
              <a:rPr lang="es-ES" sz="4000" dirty="0" err="1"/>
              <a:t>что</a:t>
            </a:r>
            <a:r>
              <a:rPr lang="es-ES" sz="4000" dirty="0"/>
              <a:t> </a:t>
            </a:r>
            <a:r>
              <a:rPr lang="es-ES" sz="4000" dirty="0" err="1"/>
              <a:t>однажды</a:t>
            </a:r>
            <a:r>
              <a:rPr lang="es-ES" sz="4000" dirty="0"/>
              <a:t> </a:t>
            </a:r>
            <a:r>
              <a:rPr lang="es-ES" sz="4000" dirty="0" err="1"/>
              <a:t>услышит</a:t>
            </a:r>
            <a:r>
              <a:rPr lang="es-ES" sz="4000" dirty="0"/>
              <a:t> </a:t>
            </a:r>
            <a:r>
              <a:rPr lang="es-ES" sz="4000" dirty="0" err="1"/>
              <a:t>вся</a:t>
            </a:r>
            <a:r>
              <a:rPr lang="es-ES" sz="4000" dirty="0"/>
              <a:t> </a:t>
            </a:r>
            <a:r>
              <a:rPr lang="es-ES" sz="4000" dirty="0" err="1"/>
              <a:t>Вселенная</a:t>
            </a:r>
            <a:r>
              <a:rPr lang="es-ES" sz="4000" dirty="0" smtClean="0"/>
              <a:t>.</a:t>
            </a:r>
          </a:p>
          <a:p>
            <a:endParaRPr lang="es-ES" dirty="0"/>
          </a:p>
          <a:p>
            <a:r>
              <a:rPr lang="es-ES" i="1" dirty="0"/>
              <a:t>Giuseppe </a:t>
            </a:r>
            <a:r>
              <a:rPr lang="es-ES" i="1" dirty="0" err="1"/>
              <a:t>Manzini</a:t>
            </a:r>
            <a:r>
              <a:rPr lang="es-ES" i="1" dirty="0"/>
              <a:t> (1805-1872), quien expresó que “la música es la voz armoniosa de la creación, un eco del mundo invisible, una nota de la concordancia divina que algún día se dejará oír en todo el universo”</a:t>
            </a:r>
            <a:endParaRPr lang="es-MX" dirty="0"/>
          </a:p>
        </p:txBody>
      </p:sp>
    </p:spTree>
    <p:extLst>
      <p:ext uri="{BB962C8B-B14F-4D97-AF65-F5344CB8AC3E}">
        <p14:creationId xmlns:p14="http://schemas.microsoft.com/office/powerpoint/2010/main" val="229824736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7065819"/>
          </a:xfrm>
        </p:spPr>
      </p:pic>
      <p:sp>
        <p:nvSpPr>
          <p:cNvPr id="3" name="2 Título"/>
          <p:cNvSpPr>
            <a:spLocks noGrp="1"/>
          </p:cNvSpPr>
          <p:nvPr>
            <p:ph type="title"/>
          </p:nvPr>
        </p:nvSpPr>
        <p:spPr>
          <a:xfrm>
            <a:off x="777240" y="1455222"/>
            <a:ext cx="7543800" cy="914400"/>
          </a:xfrm>
        </p:spPr>
        <p:txBody>
          <a:bodyPr>
            <a:normAutofit fontScale="90000"/>
          </a:bodyPr>
          <a:lstStyle/>
          <a:p>
            <a:pPr algn="ctr"/>
            <a:r>
              <a:rPr lang="ru-RU" dirty="0" smtClean="0">
                <a:solidFill>
                  <a:schemeClr val="tx1"/>
                </a:solidFill>
              </a:rPr>
              <a:t>Музыка – это эхо </a:t>
            </a:r>
            <a:br>
              <a:rPr lang="ru-RU" dirty="0" smtClean="0">
                <a:solidFill>
                  <a:schemeClr val="tx1"/>
                </a:solidFill>
              </a:rPr>
            </a:br>
            <a:r>
              <a:rPr lang="ru-RU" dirty="0" smtClean="0">
                <a:solidFill>
                  <a:schemeClr val="tx1"/>
                </a:solidFill>
              </a:rPr>
              <a:t>из невидимого мира </a:t>
            </a:r>
            <a:r>
              <a:rPr lang="es-ES_tradnl" dirty="0"/>
              <a:t/>
            </a:r>
            <a:br>
              <a:rPr lang="es-ES_tradnl" dirty="0"/>
            </a:br>
            <a:r>
              <a:rPr lang="es-ES_tradnl" dirty="0" smtClean="0"/>
              <a:t/>
            </a:r>
            <a:br>
              <a:rPr lang="es-ES_tradnl" dirty="0" smtClean="0"/>
            </a:br>
            <a:r>
              <a:rPr lang="ru-RU" sz="2200" dirty="0" smtClean="0">
                <a:solidFill>
                  <a:schemeClr val="tx1"/>
                </a:solidFill>
              </a:rPr>
              <a:t>Дж</a:t>
            </a:r>
            <a:r>
              <a:rPr lang="ru-RU" sz="2200" dirty="0" smtClean="0">
                <a:solidFill>
                  <a:schemeClr val="tx1"/>
                </a:solidFill>
              </a:rPr>
              <a:t>. Мацинни</a:t>
            </a:r>
            <a:endParaRPr lang="es-MX" dirty="0">
              <a:solidFill>
                <a:schemeClr val="tx1"/>
              </a:solidFill>
            </a:endParaRPr>
          </a:p>
        </p:txBody>
      </p:sp>
      <p:cxnSp>
        <p:nvCxnSpPr>
          <p:cNvPr id="12" name="11 Conector recto de flecha"/>
          <p:cNvCxnSpPr/>
          <p:nvPr/>
        </p:nvCxnSpPr>
        <p:spPr>
          <a:xfrm flipV="1">
            <a:off x="1043608" y="4293096"/>
            <a:ext cx="3096344" cy="1800200"/>
          </a:xfrm>
          <a:prstGeom prst="straightConnector1">
            <a:avLst/>
          </a:prstGeom>
          <a:ln>
            <a:solidFill>
              <a:schemeClr val="tx1"/>
            </a:solidFill>
            <a:tailEnd type="arrow"/>
          </a:ln>
          <a:effectLst>
            <a:glow>
              <a:schemeClr val="accent1">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4" name="13 Conector recto de flecha"/>
          <p:cNvCxnSpPr/>
          <p:nvPr/>
        </p:nvCxnSpPr>
        <p:spPr>
          <a:xfrm flipH="1">
            <a:off x="1043608" y="3861048"/>
            <a:ext cx="3168352" cy="223224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144457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82222" y="395111"/>
            <a:ext cx="8579556" cy="6001642"/>
          </a:xfrm>
          <a:prstGeom prst="rect">
            <a:avLst/>
          </a:prstGeom>
        </p:spPr>
        <p:txBody>
          <a:bodyPr wrap="square">
            <a:spAutoFit/>
          </a:bodyPr>
          <a:lstStyle/>
          <a:p>
            <a:r>
              <a:rPr lang="ru-RU" sz="3200" i="1" dirty="0"/>
              <a:t>Откровение </a:t>
            </a:r>
            <a:r>
              <a:rPr lang="es-MX" sz="3200" i="1" dirty="0"/>
              <a:t>1:</a:t>
            </a:r>
            <a:r>
              <a:rPr lang="es-MX" sz="3200" dirty="0"/>
              <a:t> </a:t>
            </a:r>
            <a:r>
              <a:rPr lang="es-MX" sz="3200" i="1" dirty="0"/>
              <a:t>12 Я обратился, чтобы увидеть, </a:t>
            </a:r>
            <a:r>
              <a:rPr lang="es-MX" sz="3200" b="1" i="1" dirty="0"/>
              <a:t>чей голос, говоривший со мною</a:t>
            </a:r>
            <a:r>
              <a:rPr lang="es-MX" sz="3200" i="1" dirty="0"/>
              <a:t>; и обратившись, увидел семь золотых светильников</a:t>
            </a:r>
            <a:endParaRPr lang="es-MX" sz="3200" dirty="0"/>
          </a:p>
          <a:p>
            <a:r>
              <a:rPr lang="es-MX" sz="3200" i="1" dirty="0"/>
              <a:t> 13 и, посреди семи светильников, </a:t>
            </a:r>
            <a:r>
              <a:rPr lang="es-MX" sz="3200" b="1" i="1" dirty="0"/>
              <a:t>подобного Сыну Человеческому</a:t>
            </a:r>
            <a:r>
              <a:rPr lang="es-MX" sz="3200" i="1" dirty="0"/>
              <a:t>, облеченного в подир и по персям опоясанного золотым поясом:</a:t>
            </a:r>
            <a:endParaRPr lang="es-MX" sz="3200" dirty="0"/>
          </a:p>
          <a:p>
            <a:r>
              <a:rPr lang="es-MX" sz="3200" i="1" dirty="0"/>
              <a:t>14 глава Его и волосы белы, как белая волна, как снег; и очи Его, как пламень огненный;</a:t>
            </a:r>
            <a:endParaRPr lang="es-MX" sz="3200" dirty="0"/>
          </a:p>
          <a:p>
            <a:r>
              <a:rPr lang="es-MX" sz="3200" i="1" dirty="0"/>
              <a:t>15 и ноги Его подобны халколивану, как раскаленные в печи, </a:t>
            </a:r>
            <a:r>
              <a:rPr lang="es-MX" sz="3200" b="1" i="1" dirty="0"/>
              <a:t>и голос Его, как шум вод многих.</a:t>
            </a:r>
            <a:endParaRPr lang="es-MX" sz="3200" dirty="0"/>
          </a:p>
        </p:txBody>
      </p:sp>
    </p:spTree>
    <p:extLst>
      <p:ext uri="{BB962C8B-B14F-4D97-AF65-F5344CB8AC3E}">
        <p14:creationId xmlns:p14="http://schemas.microsoft.com/office/powerpoint/2010/main" val="16219995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23333" y="536223"/>
            <a:ext cx="8382000" cy="4401205"/>
          </a:xfrm>
          <a:prstGeom prst="rect">
            <a:avLst/>
          </a:prstGeom>
        </p:spPr>
        <p:txBody>
          <a:bodyPr wrap="square">
            <a:spAutoFit/>
          </a:bodyPr>
          <a:lstStyle/>
          <a:p>
            <a:r>
              <a:rPr lang="ru-RU" sz="4000" i="1" dirty="0"/>
              <a:t>Откровение </a:t>
            </a:r>
            <a:r>
              <a:rPr lang="es-MX" sz="4000" i="1" dirty="0"/>
              <a:t>4:1 После сего я взглянул, и вот, дверь отверста на небе, и прежний голос, который я слышал </a:t>
            </a:r>
            <a:r>
              <a:rPr lang="es-MX" sz="4000" b="1" i="1" dirty="0"/>
              <a:t>как бы звук трубы</a:t>
            </a:r>
            <a:r>
              <a:rPr lang="es-MX" sz="4000" i="1" dirty="0"/>
              <a:t>, говоривший со мною, сказал: взойди сюда, и покажу тебе, чему надлежит быть после сего.</a:t>
            </a:r>
            <a:endParaRPr lang="es-MX" sz="4000" dirty="0"/>
          </a:p>
        </p:txBody>
      </p:sp>
    </p:spTree>
    <p:extLst>
      <p:ext uri="{BB962C8B-B14F-4D97-AF65-F5344CB8AC3E}">
        <p14:creationId xmlns:p14="http://schemas.microsoft.com/office/powerpoint/2010/main" val="767035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66889" y="479778"/>
            <a:ext cx="8353778" cy="3170099"/>
          </a:xfrm>
          <a:prstGeom prst="rect">
            <a:avLst/>
          </a:prstGeom>
        </p:spPr>
        <p:txBody>
          <a:bodyPr wrap="square">
            <a:spAutoFit/>
          </a:bodyPr>
          <a:lstStyle/>
          <a:p>
            <a:r>
              <a:rPr lang="ru-RU" sz="4000" i="1" dirty="0"/>
              <a:t>«И услышал я голос с неба, </a:t>
            </a:r>
            <a:r>
              <a:rPr lang="ru-RU" sz="4000" b="1" i="1" dirty="0"/>
              <a:t>как шум от множества вод и как звук сильного грома</a:t>
            </a:r>
            <a:r>
              <a:rPr lang="ru-RU" sz="4000" i="1" dirty="0"/>
              <a:t>; и услышал голос </a:t>
            </a:r>
            <a:r>
              <a:rPr lang="ru-RU" sz="4000" b="1" i="1" dirty="0"/>
              <a:t>как бы </a:t>
            </a:r>
            <a:r>
              <a:rPr lang="ru-RU" sz="4000" b="1" i="1" dirty="0" err="1"/>
              <a:t>гуслистов</a:t>
            </a:r>
            <a:r>
              <a:rPr lang="ru-RU" sz="4000" b="1" i="1" dirty="0"/>
              <a:t>, играющих на гуслях своих</a:t>
            </a:r>
            <a:r>
              <a:rPr lang="ru-RU" sz="4000" i="1" dirty="0"/>
              <a:t>.» /Откровение 14:2/</a:t>
            </a:r>
            <a:endParaRPr lang="es-MX" sz="4000" dirty="0"/>
          </a:p>
        </p:txBody>
      </p:sp>
    </p:spTree>
    <p:extLst>
      <p:ext uri="{BB962C8B-B14F-4D97-AF65-F5344CB8AC3E}">
        <p14:creationId xmlns:p14="http://schemas.microsoft.com/office/powerpoint/2010/main" val="1953733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51555" y="536222"/>
            <a:ext cx="8297333" cy="3785652"/>
          </a:xfrm>
          <a:prstGeom prst="rect">
            <a:avLst/>
          </a:prstGeom>
        </p:spPr>
        <p:txBody>
          <a:bodyPr wrap="square">
            <a:spAutoFit/>
          </a:bodyPr>
          <a:lstStyle/>
          <a:p>
            <a:r>
              <a:rPr lang="ru-RU" sz="4000" i="1" dirty="0"/>
              <a:t>«И услышал я голос с неба, </a:t>
            </a:r>
            <a:r>
              <a:rPr lang="ru-RU" sz="4000" b="1" i="1" dirty="0"/>
              <a:t>подобный грохоту водопада, подобный грохоту грома</a:t>
            </a:r>
            <a:r>
              <a:rPr lang="ru-RU" sz="4000" i="1" dirty="0"/>
              <a:t>. Голос, который я слышал, был </a:t>
            </a:r>
            <a:r>
              <a:rPr lang="ru-RU" sz="4000" b="1" i="1" dirty="0"/>
              <a:t>как звуки арфы, когда на ней играют арфисты</a:t>
            </a:r>
            <a:r>
              <a:rPr lang="ru-RU" sz="4000" i="1" dirty="0"/>
              <a:t>.» Откровение 14:2</a:t>
            </a:r>
            <a:endParaRPr lang="es-MX" sz="4000" dirty="0"/>
          </a:p>
        </p:txBody>
      </p:sp>
    </p:spTree>
    <p:extLst>
      <p:ext uri="{BB962C8B-B14F-4D97-AF65-F5344CB8AC3E}">
        <p14:creationId xmlns:p14="http://schemas.microsoft.com/office/powerpoint/2010/main" val="3895322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23333" y="335693"/>
            <a:ext cx="8269111" cy="6494085"/>
          </a:xfrm>
          <a:prstGeom prst="rect">
            <a:avLst/>
          </a:prstGeom>
        </p:spPr>
        <p:txBody>
          <a:bodyPr wrap="square">
            <a:spAutoFit/>
          </a:bodyPr>
          <a:lstStyle/>
          <a:p>
            <a:r>
              <a:rPr lang="es-MX" sz="3200" i="1" dirty="0"/>
              <a:t>И еще увидел я: </a:t>
            </a:r>
            <a:r>
              <a:rPr lang="es-MX" sz="3200" b="1" i="1" dirty="0"/>
              <a:t>стоит на горе Сион Агнец и рядом с Ним сто сорок четыре тысячи</a:t>
            </a:r>
            <a:r>
              <a:rPr lang="es-MX" sz="3200" i="1" dirty="0"/>
              <a:t> тех, на челе которых запечатлено имя Его и Отца Его имя. </a:t>
            </a:r>
            <a:r>
              <a:rPr lang="es-MX" sz="3200" b="1" i="1" baseline="30000" dirty="0"/>
              <a:t>2</a:t>
            </a:r>
            <a:r>
              <a:rPr lang="es-MX" sz="3200" b="1" i="1" dirty="0"/>
              <a:t>Вдруг послышались с неба звуки. Шуму водопада были подобны они и раскатам великого грома, напоминало это и игру на кифарах, когда играют на них кифареды.</a:t>
            </a:r>
            <a:r>
              <a:rPr lang="es-MX" sz="3200" i="1" dirty="0"/>
              <a:t> 3 Сто сорок четыре тысячи искупленных из всех народов земли, стоя перед престолом и перед четырьмя живыми существами и старцами, пели новую песнь, и никто не мог научиться этой песни, кроме самих певших.</a:t>
            </a:r>
            <a:endParaRPr lang="es-MX" sz="3200" dirty="0"/>
          </a:p>
        </p:txBody>
      </p:sp>
    </p:spTree>
    <p:extLst>
      <p:ext uri="{BB962C8B-B14F-4D97-AF65-F5344CB8AC3E}">
        <p14:creationId xmlns:p14="http://schemas.microsoft.com/office/powerpoint/2010/main" val="3617154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23333" y="338667"/>
            <a:ext cx="8297334" cy="6494085"/>
          </a:xfrm>
          <a:prstGeom prst="rect">
            <a:avLst/>
          </a:prstGeom>
        </p:spPr>
        <p:txBody>
          <a:bodyPr wrap="square">
            <a:spAutoFit/>
          </a:bodyPr>
          <a:lstStyle/>
          <a:p>
            <a:r>
              <a:rPr lang="es-MX" sz="3200" dirty="0"/>
              <a:t>Иезекииль 1:24 И когда они шли, я слышал шум крыльев их, </a:t>
            </a:r>
            <a:r>
              <a:rPr lang="es-MX" sz="3200" b="1" dirty="0"/>
              <a:t>как бы шум многих вод, как бы глас Всемогущего</a:t>
            </a:r>
            <a:r>
              <a:rPr lang="es-MX" sz="3200" dirty="0"/>
              <a:t>, сильный шум, как бы шум в воинском стане; </a:t>
            </a:r>
            <a:r>
              <a:rPr lang="es-MX" sz="3200" i="1" dirty="0"/>
              <a:t>а</a:t>
            </a:r>
            <a:r>
              <a:rPr lang="es-MX" sz="3200" dirty="0"/>
              <a:t> когда они останавливались, опускали крылья свои.</a:t>
            </a:r>
          </a:p>
          <a:p>
            <a:r>
              <a:rPr lang="es-MX" sz="3200" dirty="0"/>
              <a:t>10:5 И шум от крыльев Херувимов слышен был даже на внешнем дворе, </a:t>
            </a:r>
            <a:r>
              <a:rPr lang="es-MX" sz="3200" b="1" dirty="0"/>
              <a:t>как бы глас Бога Всемогущего, когда Он говорит</a:t>
            </a:r>
            <a:r>
              <a:rPr lang="es-MX" sz="3200" dirty="0"/>
              <a:t>.</a:t>
            </a:r>
          </a:p>
          <a:p>
            <a:r>
              <a:rPr lang="es-MX" sz="3200" dirty="0"/>
              <a:t>43:2 И вот, слава Бога Израилева шла от востока, </a:t>
            </a:r>
            <a:r>
              <a:rPr lang="es-MX" sz="3200" b="1" dirty="0"/>
              <a:t>и глас Его - как шум вод многих, и земля осветилась от славы Его</a:t>
            </a:r>
            <a:r>
              <a:rPr lang="es-MX" sz="3200" dirty="0"/>
              <a:t>.</a:t>
            </a:r>
          </a:p>
        </p:txBody>
      </p:sp>
    </p:spTree>
    <p:extLst>
      <p:ext uri="{BB962C8B-B14F-4D97-AF65-F5344CB8AC3E}">
        <p14:creationId xmlns:p14="http://schemas.microsoft.com/office/powerpoint/2010/main" val="80638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111" y="451556"/>
            <a:ext cx="8382000" cy="6278641"/>
          </a:xfrm>
          <a:prstGeom prst="rect">
            <a:avLst/>
          </a:prstGeom>
        </p:spPr>
        <p:txBody>
          <a:bodyPr wrap="square">
            <a:spAutoFit/>
          </a:bodyPr>
          <a:lstStyle/>
          <a:p>
            <a:r>
              <a:rPr lang="ru-RU" sz="3200" dirty="0"/>
              <a:t>«Господь Бог твой среди тебя, Он силен спасти тебя; возвеселится о тебе радостью, будет милостив по любви Своей, </a:t>
            </a:r>
            <a:r>
              <a:rPr lang="ru-RU" sz="3200" b="1" dirty="0"/>
              <a:t>будет торжествовать о тебе с ликованием</a:t>
            </a:r>
            <a:r>
              <a:rPr lang="ru-RU" sz="3200" dirty="0"/>
              <a:t>.» /</a:t>
            </a:r>
            <a:r>
              <a:rPr lang="ru-RU" sz="3200" dirty="0" err="1"/>
              <a:t>Софония</a:t>
            </a:r>
            <a:r>
              <a:rPr lang="ru-RU" sz="3200" dirty="0"/>
              <a:t> 3:17</a:t>
            </a:r>
            <a:r>
              <a:rPr lang="ru-RU" sz="3200" dirty="0" smtClean="0"/>
              <a:t>/</a:t>
            </a:r>
            <a:endParaRPr lang="es-ES_tradnl" sz="3200" dirty="0" smtClean="0"/>
          </a:p>
          <a:p>
            <a:endParaRPr lang="es-ES_tradnl" sz="3200" dirty="0"/>
          </a:p>
          <a:p>
            <a:r>
              <a:rPr lang="ru-RU" sz="3200" dirty="0"/>
              <a:t>«Господь, Бог твой, - с тобой, Он - как могучий воин, и тебя Он спасёт. Он успокоит тебя Своею любовью и покажет тебе, как счастлив Он быть с тобою. </a:t>
            </a:r>
            <a:r>
              <a:rPr lang="ru-RU" sz="3200" b="1" dirty="0"/>
              <a:t>Он возрадуется тебе и будет петь</a:t>
            </a:r>
            <a:r>
              <a:rPr lang="ru-RU" sz="3200" dirty="0"/>
              <a:t>".» </a:t>
            </a:r>
            <a:endParaRPr lang="es-MX" sz="3200" dirty="0"/>
          </a:p>
          <a:p>
            <a:r>
              <a:rPr lang="ru-RU" sz="3200" dirty="0"/>
              <a:t>  /</a:t>
            </a:r>
            <a:r>
              <a:rPr lang="ru-RU" sz="3200" dirty="0" err="1"/>
              <a:t>Софония</a:t>
            </a:r>
            <a:r>
              <a:rPr lang="ru-RU" sz="3200" dirty="0"/>
              <a:t> 3:17/</a:t>
            </a:r>
            <a:endParaRPr lang="es-MX" sz="3200" dirty="0"/>
          </a:p>
          <a:p>
            <a:endParaRPr lang="es-MX" dirty="0"/>
          </a:p>
        </p:txBody>
      </p:sp>
    </p:spTree>
    <p:extLst>
      <p:ext uri="{BB962C8B-B14F-4D97-AF65-F5344CB8AC3E}">
        <p14:creationId xmlns:p14="http://schemas.microsoft.com/office/powerpoint/2010/main" val="180901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716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79777" y="592667"/>
            <a:ext cx="8269111" cy="5632312"/>
          </a:xfrm>
          <a:prstGeom prst="rect">
            <a:avLst/>
          </a:prstGeom>
        </p:spPr>
        <p:txBody>
          <a:bodyPr wrap="square">
            <a:spAutoFit/>
          </a:bodyPr>
          <a:lstStyle/>
          <a:p>
            <a:r>
              <a:rPr lang="ru-RU" sz="3600" dirty="0"/>
              <a:t>Ангел сказал: «Слушай!», и вскоре до меня донесся голос, </a:t>
            </a:r>
            <a:r>
              <a:rPr lang="ru-RU" sz="3600" b="1" dirty="0"/>
              <a:t>напоминавший множество музыкальных инструментов, звучащих дивно и согласованно.</a:t>
            </a:r>
            <a:r>
              <a:rPr lang="ru-RU" sz="3600" dirty="0"/>
              <a:t> Никогда прежде я не слышала ничего подобного; этот голос казался исполненным милости, сострадания и возвышенной, святой радости. </a:t>
            </a:r>
            <a:r>
              <a:rPr lang="ru-RU" sz="3600" b="1" dirty="0"/>
              <a:t>Чудный голос взволновал все мое естество. </a:t>
            </a:r>
            <a:endParaRPr lang="es-MX" sz="3600" dirty="0"/>
          </a:p>
        </p:txBody>
      </p:sp>
    </p:spTree>
    <p:extLst>
      <p:ext uri="{BB962C8B-B14F-4D97-AF65-F5344CB8AC3E}">
        <p14:creationId xmlns:p14="http://schemas.microsoft.com/office/powerpoint/2010/main" val="3891723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66889" y="423334"/>
            <a:ext cx="8353778" cy="5509200"/>
          </a:xfrm>
          <a:prstGeom prst="rect">
            <a:avLst/>
          </a:prstGeom>
        </p:spPr>
        <p:txBody>
          <a:bodyPr wrap="square">
            <a:spAutoFit/>
          </a:bodyPr>
          <a:lstStyle/>
          <a:p>
            <a:r>
              <a:rPr lang="es-MX" sz="3200" i="1" dirty="0"/>
              <a:t>Перед искупленными — святой город. Иисус широко распахивает жемчужные ворота, и через них входят те, кто верен истине. Там они видят рай Божий, родину Адама до его грехопадения. </a:t>
            </a:r>
            <a:r>
              <a:rPr lang="es-MX" sz="3200" b="1" i="1" dirty="0"/>
              <a:t>И затем они слышат голос прекраснее любой музыки, звучавшей когда-либо для смертного уха:</a:t>
            </a:r>
            <a:r>
              <a:rPr lang="es-MX" sz="3200" i="1" dirty="0"/>
              <a:t> «Ваша борьба окончена». «Придите, благословенные Отца Моего, наследуйте Царство, уготованное вам от создания мира». {ВБ 646.1}</a:t>
            </a:r>
            <a:endParaRPr lang="es-MX" sz="3200" dirty="0"/>
          </a:p>
        </p:txBody>
      </p:sp>
    </p:spTree>
    <p:extLst>
      <p:ext uri="{BB962C8B-B14F-4D97-AF65-F5344CB8AC3E}">
        <p14:creationId xmlns:p14="http://schemas.microsoft.com/office/powerpoint/2010/main" val="3951703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111" y="338667"/>
            <a:ext cx="8240889" cy="6124754"/>
          </a:xfrm>
          <a:prstGeom prst="rect">
            <a:avLst/>
          </a:prstGeom>
        </p:spPr>
        <p:txBody>
          <a:bodyPr wrap="square">
            <a:spAutoFit/>
          </a:bodyPr>
          <a:lstStyle/>
          <a:p>
            <a:r>
              <a:rPr lang="es-MX" sz="2800" dirty="0"/>
              <a:t>4:2 И тотчас я был в духе; и вот, престол стоял на небе, и на престоле был Сидящий;</a:t>
            </a:r>
          </a:p>
          <a:p>
            <a:r>
              <a:rPr lang="es-MX" sz="2800" dirty="0"/>
              <a:t>3 и </a:t>
            </a:r>
            <a:r>
              <a:rPr lang="es-MX" sz="2800" u="sng" dirty="0"/>
              <a:t>Сей Сидящий видом был подобен камню яспису и сардису; и радуга вокруг престола, видом подобная смарагду.</a:t>
            </a:r>
            <a:endParaRPr lang="es-MX" sz="2800" dirty="0"/>
          </a:p>
          <a:p>
            <a:r>
              <a:rPr lang="es-MX" sz="2800" dirty="0"/>
              <a:t>4 И вокруг престола двадцать четыре престола; а на престолах видел я сидевших двадцать четыре старца, которые облечены были в белые одежды и имели на головах своих золотые венцы.</a:t>
            </a:r>
          </a:p>
          <a:p>
            <a:r>
              <a:rPr lang="es-MX" sz="2800" dirty="0"/>
              <a:t>5 И от престола </a:t>
            </a:r>
            <a:r>
              <a:rPr lang="es-MX" sz="2800" b="1" dirty="0"/>
              <a:t>исходили молнии и громы и гласы,</a:t>
            </a:r>
            <a:r>
              <a:rPr lang="es-MX" sz="2800" dirty="0"/>
              <a:t> и семь светильников огненных горели перед престолом, которые суть семь духов Божиих;</a:t>
            </a:r>
          </a:p>
        </p:txBody>
      </p:sp>
    </p:spTree>
    <p:extLst>
      <p:ext uri="{BB962C8B-B14F-4D97-AF65-F5344CB8AC3E}">
        <p14:creationId xmlns:p14="http://schemas.microsoft.com/office/powerpoint/2010/main" val="3357414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5260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81009" y="1193115"/>
            <a:ext cx="8215651" cy="3170099"/>
          </a:xfrm>
          <a:prstGeom prst="rect">
            <a:avLst/>
          </a:prstGeom>
        </p:spPr>
        <p:txBody>
          <a:bodyPr wrap="square">
            <a:spAutoFit/>
          </a:bodyPr>
          <a:lstStyle/>
          <a:p>
            <a:r>
              <a:rPr lang="es-MX" sz="4000" dirty="0"/>
              <a:t>Музыка - это разум, воплощенный в прекрасных звуках. </a:t>
            </a:r>
            <a:endParaRPr lang="ru-RU" sz="4000" dirty="0" smtClean="0"/>
          </a:p>
          <a:p>
            <a:pPr algn="r"/>
            <a:endParaRPr lang="ru-RU" sz="4000" dirty="0" smtClean="0"/>
          </a:p>
          <a:p>
            <a:pPr algn="r"/>
            <a:r>
              <a:rPr lang="es-MX" sz="4000" dirty="0" smtClean="0"/>
              <a:t>Иван </a:t>
            </a:r>
            <a:r>
              <a:rPr lang="es-MX" sz="4000" dirty="0"/>
              <a:t>Сергеевич </a:t>
            </a:r>
            <a:r>
              <a:rPr lang="es-MX" sz="4000" dirty="0" smtClean="0"/>
              <a:t>Тургенев</a:t>
            </a:r>
            <a:endParaRPr lang="es-MX" sz="4000" dirty="0"/>
          </a:p>
        </p:txBody>
      </p:sp>
    </p:spTree>
    <p:extLst>
      <p:ext uri="{BB962C8B-B14F-4D97-AF65-F5344CB8AC3E}">
        <p14:creationId xmlns:p14="http://schemas.microsoft.com/office/powerpoint/2010/main" val="125409307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00249" y="1196908"/>
            <a:ext cx="8215651" cy="2554545"/>
          </a:xfrm>
          <a:prstGeom prst="rect">
            <a:avLst/>
          </a:prstGeom>
        </p:spPr>
        <p:txBody>
          <a:bodyPr wrap="square">
            <a:spAutoFit/>
          </a:bodyPr>
          <a:lstStyle/>
          <a:p>
            <a:r>
              <a:rPr lang="es-MX" sz="4000" dirty="0"/>
              <a:t>Музыка - посредница между жизнью ума и жизнью чувств. </a:t>
            </a:r>
            <a:endParaRPr lang="ru-RU" sz="4000" dirty="0" smtClean="0"/>
          </a:p>
          <a:p>
            <a:endParaRPr lang="ru-RU" sz="4000" dirty="0"/>
          </a:p>
          <a:p>
            <a:pPr algn="r"/>
            <a:r>
              <a:rPr lang="es-MX" sz="4000" dirty="0" smtClean="0"/>
              <a:t>Людвиг </a:t>
            </a:r>
            <a:r>
              <a:rPr lang="es-MX" sz="4000" dirty="0"/>
              <a:t>ван </a:t>
            </a:r>
            <a:r>
              <a:rPr lang="es-MX" sz="4000" dirty="0" smtClean="0"/>
              <a:t>Бетховен</a:t>
            </a:r>
            <a:endParaRPr lang="es-MX" sz="4000" dirty="0"/>
          </a:p>
        </p:txBody>
      </p:sp>
    </p:spTree>
    <p:extLst>
      <p:ext uri="{BB962C8B-B14F-4D97-AF65-F5344CB8AC3E}">
        <p14:creationId xmlns:p14="http://schemas.microsoft.com/office/powerpoint/2010/main" val="30462621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81010" y="1481772"/>
            <a:ext cx="8061728" cy="2554545"/>
          </a:xfrm>
          <a:prstGeom prst="rect">
            <a:avLst/>
          </a:prstGeom>
        </p:spPr>
        <p:txBody>
          <a:bodyPr wrap="square">
            <a:spAutoFit/>
          </a:bodyPr>
          <a:lstStyle/>
          <a:p>
            <a:r>
              <a:rPr lang="es-MX" sz="4000" dirty="0"/>
              <a:t>Музыка не может мыслить, но она может воплощать мысль. </a:t>
            </a:r>
            <a:endParaRPr lang="ru-RU" sz="4000" dirty="0" smtClean="0"/>
          </a:p>
          <a:p>
            <a:endParaRPr lang="ru-RU" sz="4000" dirty="0"/>
          </a:p>
          <a:p>
            <a:pPr algn="r"/>
            <a:r>
              <a:rPr lang="es-MX" sz="4000" dirty="0" smtClean="0"/>
              <a:t>Рихард Вагнер</a:t>
            </a:r>
            <a:endParaRPr lang="es-MX" sz="4000" dirty="0"/>
          </a:p>
        </p:txBody>
      </p:sp>
    </p:spTree>
    <p:extLst>
      <p:ext uri="{BB962C8B-B14F-4D97-AF65-F5344CB8AC3E}">
        <p14:creationId xmlns:p14="http://schemas.microsoft.com/office/powerpoint/2010/main" val="13311562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1770" y="558068"/>
            <a:ext cx="8177170" cy="4093428"/>
          </a:xfrm>
          <a:prstGeom prst="rect">
            <a:avLst/>
          </a:prstGeom>
        </p:spPr>
        <p:txBody>
          <a:bodyPr wrap="square">
            <a:spAutoFit/>
          </a:bodyPr>
          <a:lstStyle/>
          <a:p>
            <a:r>
              <a:rPr lang="ru-RU" sz="4800" baseline="30000" dirty="0" smtClean="0">
                <a:latin typeface="+mj-lt"/>
              </a:rPr>
              <a:t>Язык </a:t>
            </a:r>
            <a:r>
              <a:rPr lang="ru-RU" sz="4800" baseline="30000" dirty="0">
                <a:latin typeface="+mj-lt"/>
              </a:rPr>
              <a:t>души, так принято говорить о музыке именно потому, что она обладает сильным воздействием на подсознательном уровне на область чувств человека, но нельзя исключить при этом и воздействия на область разума</a:t>
            </a:r>
            <a:r>
              <a:rPr lang="ru-RU" sz="4800" baseline="30000" dirty="0" smtClean="0">
                <a:latin typeface="+mj-lt"/>
              </a:rPr>
              <a:t>.</a:t>
            </a:r>
          </a:p>
          <a:p>
            <a:pPr algn="r"/>
            <a:r>
              <a:rPr lang="ru-RU" sz="2800" dirty="0">
                <a:latin typeface="+mj-lt"/>
              </a:rPr>
              <a:t>Энциклопедия «</a:t>
            </a:r>
            <a:r>
              <a:rPr lang="ru-RU" sz="2800" dirty="0" err="1">
                <a:latin typeface="+mj-lt"/>
              </a:rPr>
              <a:t>Кругосвет</a:t>
            </a:r>
            <a:r>
              <a:rPr lang="ru-RU" sz="2800" dirty="0">
                <a:latin typeface="+mj-lt"/>
              </a:rPr>
              <a:t>»</a:t>
            </a:r>
            <a:endParaRPr lang="es-ES" sz="2800" dirty="0">
              <a:latin typeface="+mj-lt"/>
            </a:endParaRPr>
          </a:p>
        </p:txBody>
      </p:sp>
    </p:spTree>
    <p:extLst>
      <p:ext uri="{BB962C8B-B14F-4D97-AF65-F5344CB8AC3E}">
        <p14:creationId xmlns:p14="http://schemas.microsoft.com/office/powerpoint/2010/main" val="35420787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54363" y="242585"/>
            <a:ext cx="8257739" cy="4770537"/>
          </a:xfrm>
          <a:prstGeom prst="rect">
            <a:avLst/>
          </a:prstGeom>
        </p:spPr>
        <p:txBody>
          <a:bodyPr wrap="square">
            <a:spAutoFit/>
          </a:bodyPr>
          <a:lstStyle/>
          <a:p>
            <a:r>
              <a:rPr lang="es-ES_tradnl" sz="4000" b="1" dirty="0" err="1">
                <a:latin typeface="+mj-lt"/>
              </a:rPr>
              <a:t>Музыка</a:t>
            </a:r>
            <a:r>
              <a:rPr lang="es-ES_tradnl" sz="4000" dirty="0">
                <a:latin typeface="+mj-lt"/>
              </a:rPr>
              <a:t> </a:t>
            </a:r>
            <a:r>
              <a:rPr lang="ru-RU" sz="4000" dirty="0" smtClean="0">
                <a:latin typeface="+mj-lt"/>
              </a:rPr>
              <a:t>- </a:t>
            </a:r>
            <a:r>
              <a:rPr lang="es-ES_tradnl" sz="4000" dirty="0" err="1" smtClean="0">
                <a:latin typeface="+mj-lt"/>
              </a:rPr>
              <a:t>вид</a:t>
            </a:r>
            <a:r>
              <a:rPr lang="es-ES_tradnl" sz="4000" dirty="0" smtClean="0">
                <a:latin typeface="+mj-lt"/>
              </a:rPr>
              <a:t> </a:t>
            </a:r>
            <a:r>
              <a:rPr lang="es-ES_tradnl" sz="4000" dirty="0" err="1">
                <a:latin typeface="+mj-lt"/>
              </a:rPr>
              <a:t>искусства</a:t>
            </a:r>
            <a:r>
              <a:rPr lang="es-ES_tradnl" sz="4000" dirty="0">
                <a:latin typeface="+mj-lt"/>
              </a:rPr>
              <a:t>, </a:t>
            </a:r>
            <a:r>
              <a:rPr lang="es-ES_tradnl" sz="4000" dirty="0" err="1">
                <a:latin typeface="+mj-lt"/>
              </a:rPr>
              <a:t>который</a:t>
            </a:r>
            <a:r>
              <a:rPr lang="es-ES_tradnl" sz="4000" dirty="0">
                <a:latin typeface="+mj-lt"/>
              </a:rPr>
              <a:t> </a:t>
            </a:r>
            <a:r>
              <a:rPr lang="es-ES_tradnl" sz="4000" dirty="0" err="1">
                <a:latin typeface="+mj-lt"/>
              </a:rPr>
              <a:t>отражает</a:t>
            </a:r>
            <a:r>
              <a:rPr lang="es-ES_tradnl" sz="4000" dirty="0">
                <a:latin typeface="+mj-lt"/>
              </a:rPr>
              <a:t> </a:t>
            </a:r>
            <a:r>
              <a:rPr lang="es-ES_tradnl" sz="4000" dirty="0" err="1">
                <a:latin typeface="+mj-lt"/>
              </a:rPr>
              <a:t>действительность</a:t>
            </a:r>
            <a:r>
              <a:rPr lang="es-ES_tradnl" sz="4000" dirty="0">
                <a:latin typeface="+mj-lt"/>
              </a:rPr>
              <a:t> </a:t>
            </a:r>
            <a:r>
              <a:rPr lang="es-ES_tradnl" sz="4000" dirty="0" err="1">
                <a:latin typeface="+mj-lt"/>
              </a:rPr>
              <a:t>и</a:t>
            </a:r>
            <a:r>
              <a:rPr lang="es-ES_tradnl" sz="4000" dirty="0">
                <a:latin typeface="+mj-lt"/>
              </a:rPr>
              <a:t> </a:t>
            </a:r>
            <a:r>
              <a:rPr lang="es-ES_tradnl" sz="4000" dirty="0" err="1">
                <a:latin typeface="+mj-lt"/>
              </a:rPr>
              <a:t>воздействует</a:t>
            </a:r>
            <a:r>
              <a:rPr lang="es-ES_tradnl" sz="4000" dirty="0">
                <a:latin typeface="+mj-lt"/>
              </a:rPr>
              <a:t> </a:t>
            </a:r>
            <a:r>
              <a:rPr lang="es-ES_tradnl" sz="4000" dirty="0" err="1">
                <a:latin typeface="+mj-lt"/>
              </a:rPr>
              <a:t>на</a:t>
            </a:r>
            <a:r>
              <a:rPr lang="es-ES_tradnl" sz="4000" dirty="0">
                <a:latin typeface="+mj-lt"/>
              </a:rPr>
              <a:t> </a:t>
            </a:r>
            <a:r>
              <a:rPr lang="es-ES_tradnl" sz="4000" dirty="0" err="1">
                <a:latin typeface="+mj-lt"/>
              </a:rPr>
              <a:t>человека</a:t>
            </a:r>
            <a:r>
              <a:rPr lang="es-ES_tradnl" sz="4000" dirty="0">
                <a:latin typeface="+mj-lt"/>
              </a:rPr>
              <a:t> </a:t>
            </a:r>
            <a:r>
              <a:rPr lang="es-ES_tradnl" sz="4000" dirty="0" err="1">
                <a:latin typeface="+mj-lt"/>
              </a:rPr>
              <a:t>посредством</a:t>
            </a:r>
            <a:r>
              <a:rPr lang="es-ES_tradnl" sz="4000" dirty="0">
                <a:latin typeface="+mj-lt"/>
              </a:rPr>
              <a:t> </a:t>
            </a:r>
            <a:r>
              <a:rPr lang="es-ES_tradnl" sz="4000" dirty="0" err="1">
                <a:latin typeface="+mj-lt"/>
              </a:rPr>
              <a:t>осмысленных</a:t>
            </a:r>
            <a:r>
              <a:rPr lang="es-ES_tradnl" sz="4000" dirty="0">
                <a:latin typeface="+mj-lt"/>
              </a:rPr>
              <a:t> </a:t>
            </a:r>
            <a:r>
              <a:rPr lang="es-ES_tradnl" sz="4000" dirty="0" err="1">
                <a:latin typeface="+mj-lt"/>
              </a:rPr>
              <a:t>и</a:t>
            </a:r>
            <a:r>
              <a:rPr lang="es-ES_tradnl" sz="4000" dirty="0">
                <a:latin typeface="+mj-lt"/>
              </a:rPr>
              <a:t> </a:t>
            </a:r>
            <a:r>
              <a:rPr lang="es-ES_tradnl" sz="4000" dirty="0" err="1">
                <a:latin typeface="+mj-lt"/>
              </a:rPr>
              <a:t>особым</a:t>
            </a:r>
            <a:r>
              <a:rPr lang="es-ES_tradnl" sz="4000" dirty="0">
                <a:latin typeface="+mj-lt"/>
              </a:rPr>
              <a:t> </a:t>
            </a:r>
            <a:r>
              <a:rPr lang="es-ES_tradnl" sz="4000" dirty="0" err="1">
                <a:latin typeface="+mj-lt"/>
              </a:rPr>
              <a:t>образом</a:t>
            </a:r>
            <a:r>
              <a:rPr lang="es-ES_tradnl" sz="4000" dirty="0">
                <a:latin typeface="+mj-lt"/>
              </a:rPr>
              <a:t> </a:t>
            </a:r>
            <a:r>
              <a:rPr lang="es-ES_tradnl" sz="4000" dirty="0" err="1">
                <a:latin typeface="+mj-lt"/>
              </a:rPr>
              <a:t>организованных</a:t>
            </a:r>
            <a:r>
              <a:rPr lang="es-ES_tradnl" sz="4000" dirty="0">
                <a:latin typeface="+mj-lt"/>
              </a:rPr>
              <a:t> </a:t>
            </a:r>
            <a:r>
              <a:rPr lang="es-ES_tradnl" sz="4000" dirty="0" err="1">
                <a:latin typeface="+mj-lt"/>
              </a:rPr>
              <a:t>звуковых</a:t>
            </a:r>
            <a:r>
              <a:rPr lang="es-ES_tradnl" sz="4000" dirty="0">
                <a:latin typeface="+mj-lt"/>
              </a:rPr>
              <a:t> </a:t>
            </a:r>
            <a:r>
              <a:rPr lang="es-ES_tradnl" sz="4000" dirty="0" err="1">
                <a:latin typeface="+mj-lt"/>
              </a:rPr>
              <a:t>последований</a:t>
            </a:r>
            <a:r>
              <a:rPr lang="es-MX" sz="4000" dirty="0">
                <a:latin typeface="+mj-lt"/>
              </a:rPr>
              <a:t> </a:t>
            </a:r>
            <a:endParaRPr lang="ru-RU" sz="4000" dirty="0" smtClean="0">
              <a:latin typeface="+mj-lt"/>
            </a:endParaRPr>
          </a:p>
          <a:p>
            <a:pPr algn="r"/>
            <a:endParaRPr lang="ru-RU" sz="3200" dirty="0" smtClean="0">
              <a:latin typeface="+mj-lt"/>
            </a:endParaRPr>
          </a:p>
          <a:p>
            <a:pPr algn="r"/>
            <a:r>
              <a:rPr lang="es-ES_tradnl" sz="3200" dirty="0" err="1" smtClean="0">
                <a:latin typeface="+mj-lt"/>
              </a:rPr>
              <a:t>Большая</a:t>
            </a:r>
            <a:r>
              <a:rPr lang="es-ES_tradnl" sz="3200" dirty="0" smtClean="0">
                <a:latin typeface="+mj-lt"/>
              </a:rPr>
              <a:t> </a:t>
            </a:r>
            <a:r>
              <a:rPr lang="es-ES_tradnl" sz="3200" dirty="0" err="1">
                <a:latin typeface="+mj-lt"/>
              </a:rPr>
              <a:t>советская</a:t>
            </a:r>
            <a:r>
              <a:rPr lang="es-ES_tradnl" sz="3200" dirty="0">
                <a:latin typeface="+mj-lt"/>
              </a:rPr>
              <a:t> </a:t>
            </a:r>
            <a:r>
              <a:rPr lang="es-ES_tradnl" sz="3200" dirty="0" err="1" smtClean="0">
                <a:latin typeface="+mj-lt"/>
              </a:rPr>
              <a:t>энциклопедия</a:t>
            </a:r>
            <a:endParaRPr lang="es-MX" sz="3200" b="1" dirty="0">
              <a:latin typeface="+mj-lt"/>
            </a:endParaRPr>
          </a:p>
        </p:txBody>
      </p:sp>
    </p:spTree>
    <p:extLst>
      <p:ext uri="{BB962C8B-B14F-4D97-AF65-F5344CB8AC3E}">
        <p14:creationId xmlns:p14="http://schemas.microsoft.com/office/powerpoint/2010/main" val="36537436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560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37968" y="1086806"/>
            <a:ext cx="7816672" cy="3170099"/>
          </a:xfrm>
          <a:prstGeom prst="rect">
            <a:avLst/>
          </a:prstGeom>
        </p:spPr>
        <p:txBody>
          <a:bodyPr wrap="square">
            <a:spAutoFit/>
          </a:bodyPr>
          <a:lstStyle/>
          <a:p>
            <a:r>
              <a:rPr lang="ru-RU" sz="4000" i="1" dirty="0"/>
              <a:t>«</a:t>
            </a:r>
            <a:r>
              <a:rPr lang="ru-RU" sz="4000" b="1" i="1" u="sng" dirty="0"/>
              <a:t>Музыка имеет небесное происхождение</a:t>
            </a:r>
            <a:r>
              <a:rPr lang="ru-RU" sz="4000" i="1" dirty="0"/>
              <a:t>. </a:t>
            </a:r>
            <a:endParaRPr lang="es-ES_tradnl" sz="4000" i="1" dirty="0" smtClean="0"/>
          </a:p>
          <a:p>
            <a:r>
              <a:rPr lang="ru-RU" sz="4000" i="1" dirty="0" smtClean="0"/>
              <a:t>В </a:t>
            </a:r>
            <a:r>
              <a:rPr lang="ru-RU" sz="4000" i="1" dirty="0"/>
              <a:t>ней сокрыта великая сила.»</a:t>
            </a:r>
            <a:r>
              <a:rPr lang="ru-RU" sz="4000" dirty="0"/>
              <a:t> </a:t>
            </a:r>
            <a:endParaRPr lang="es-ES_tradnl" sz="4000" dirty="0" smtClean="0"/>
          </a:p>
          <a:p>
            <a:endParaRPr lang="es-ES_tradnl" sz="4000" dirty="0"/>
          </a:p>
          <a:p>
            <a:pPr algn="r"/>
            <a:r>
              <a:rPr lang="ru-RU" sz="4000" dirty="0" smtClean="0"/>
              <a:t>3ИВ </a:t>
            </a:r>
            <a:r>
              <a:rPr lang="ru-RU" sz="4000" dirty="0"/>
              <a:t>334.4 </a:t>
            </a:r>
            <a:endParaRPr lang="es-ES" sz="4000" dirty="0"/>
          </a:p>
        </p:txBody>
      </p:sp>
    </p:spTree>
    <p:extLst>
      <p:ext uri="{BB962C8B-B14F-4D97-AF65-F5344CB8AC3E}">
        <p14:creationId xmlns:p14="http://schemas.microsoft.com/office/powerpoint/2010/main" val="114077031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Elemental.thmx</Template>
  <TotalTime>564</TotalTime>
  <Words>628</Words>
  <Application>Microsoft Macintosh PowerPoint</Application>
  <PresentationFormat>Presentación en pantalla (4:3)</PresentationFormat>
  <Paragraphs>63</Paragraphs>
  <Slides>23</Slides>
  <Notes>4</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Elemental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Музыка – это эхо  из невидимого мира   Дж. Мацинни</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Pavel Semanivsky</dc:creator>
  <cp:lastModifiedBy>Pavel Semanivsky</cp:lastModifiedBy>
  <cp:revision>14</cp:revision>
  <dcterms:created xsi:type="dcterms:W3CDTF">2015-11-21T22:55:57Z</dcterms:created>
  <dcterms:modified xsi:type="dcterms:W3CDTF">2015-12-04T20:25:08Z</dcterms:modified>
</cp:coreProperties>
</file>