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372" r:id="rId2"/>
    <p:sldId id="371" r:id="rId3"/>
    <p:sldId id="295" r:id="rId4"/>
    <p:sldId id="296" r:id="rId5"/>
    <p:sldId id="302" r:id="rId6"/>
    <p:sldId id="297" r:id="rId7"/>
    <p:sldId id="298" r:id="rId8"/>
    <p:sldId id="299" r:id="rId9"/>
    <p:sldId id="300" r:id="rId10"/>
    <p:sldId id="373" r:id="rId11"/>
    <p:sldId id="374" r:id="rId1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107" d="100"/>
          <a:sy n="107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AF0A3-EDA2-1644-8386-0D60894BE283}" type="datetimeFigureOut">
              <a:rPr lang="es-ES" smtClean="0"/>
              <a:t>05/12/15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E8A1A-E7D7-B046-AEC7-B90D91E46F2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095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Назначение</a:t>
            </a:r>
            <a:r>
              <a:rPr lang="ru-RU" baseline="0" dirty="0" smtClean="0"/>
              <a:t>, п</a:t>
            </a:r>
            <a:r>
              <a:rPr lang="ru-RU" dirty="0" smtClean="0"/>
              <a:t>рименение зависит от мировоззрения</a:t>
            </a:r>
          </a:p>
          <a:p>
            <a:r>
              <a:rPr lang="ru-RU" dirty="0" err="1" smtClean="0"/>
              <a:t>Циалковский</a:t>
            </a:r>
            <a:r>
              <a:rPr lang="ru-RU" dirty="0" smtClean="0"/>
              <a:t>, Дарвин объяснение происхождения </a:t>
            </a:r>
          </a:p>
          <a:p>
            <a:r>
              <a:rPr lang="ru-RU" dirty="0" smtClean="0"/>
              <a:t>Музыка имеет математический порядок в своей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E8A1A-E7D7-B046-AEC7-B90D91E46F26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9991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E8A1A-E7D7-B046-AEC7-B90D91E46F26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6910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E8A1A-E7D7-B046-AEC7-B90D91E46F26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1674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</a:t>
            </a:r>
            <a:r>
              <a:rPr lang="ru-RU" sz="1200" b="1" i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Музыка имеет небесное происхождение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 ней сокрыта великая сила.»</a:t>
            </a:r>
            <a:r>
              <a:rPr lang="ru-RU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3ИВ 334.4</a:t>
            </a: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E8A1A-E7D7-B046-AEC7-B90D91E46F26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9948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9ADBBC9-4005-42C6-B472-5FD0801DC36B}" type="datetimeFigureOut">
              <a:rPr lang="es-MX" smtClean="0"/>
              <a:t>05/12/15</a:t>
            </a:fld>
            <a:endParaRPr lang="es-MX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3E1D2A5-752C-4FBD-B3C3-D6595B06834F}" type="slidenum">
              <a:rPr lang="es-MX" smtClean="0"/>
              <a:t>‹Nr.›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190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Небесная музыка</a:t>
            </a:r>
            <a:endParaRPr lang="es-MX" dirty="0"/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Музыка составляет часть богослужения в небесных обителях, и мы должны стараться, чтобы наши хвалебные песнопения по возможности приближались к гармонии небесных хоров. </a:t>
            </a:r>
            <a:r>
              <a:rPr lang="es-MX" dirty="0"/>
              <a:t>			</a:t>
            </a:r>
          </a:p>
          <a:p>
            <a:pPr marL="109728" indent="0">
              <a:buNone/>
            </a:pPr>
            <a:r>
              <a:rPr lang="ru-RU" dirty="0" smtClean="0"/>
              <a:t>  {</a:t>
            </a:r>
            <a:r>
              <a:rPr lang="ru-RU" dirty="0" err="1"/>
              <a:t>СдЦ</a:t>
            </a:r>
            <a:r>
              <a:rPr lang="ru-RU" dirty="0"/>
              <a:t> 172.2}</a:t>
            </a:r>
            <a:endParaRPr lang="es-MX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10048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i="1" u="sng" dirty="0"/>
              <a:t>Se me ha mostrado el orden, el perfecto orden, en el cielo y he quedado extasiada escuchando la música perfecta de ese lugar.</a:t>
            </a:r>
            <a:r>
              <a:rPr lang="es-MX" i="1" dirty="0"/>
              <a:t> Después de salir de la visión, el canto de aquí me ha parecido muy áspero y discordante. He visto compañías de ángeles ubicados en una plaza baja, cada uno con una arpa de oro... Hay un ángel que siempre conduce, que siempre toca primero el arpa y da la nota, y luego todos se unen en la exquisita y perfecta música del cielo. No puedo describirla. Es una melodía celestial, divina, mientras cada rostro refleja la imagen de Jesús, con un fulgor de gloria inenarrable. </a:t>
            </a:r>
            <a:endParaRPr lang="es-MX" dirty="0"/>
          </a:p>
          <a:p>
            <a:pPr marL="109728" indent="0">
              <a:buNone/>
            </a:pPr>
            <a:r>
              <a:rPr lang="es-MX" dirty="0" smtClean="0"/>
              <a:t>							{</a:t>
            </a:r>
            <a:r>
              <a:rPr lang="es-MX" dirty="0" err="1"/>
              <a:t>Ev</a:t>
            </a:r>
            <a:r>
              <a:rPr lang="es-MX" dirty="0"/>
              <a:t> 368.5}</a:t>
            </a:r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6680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181" y="2439012"/>
            <a:ext cx="3305637" cy="2610214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43215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050" y="2267538"/>
            <a:ext cx="3219900" cy="2953162"/>
          </a:xfrm>
        </p:spPr>
      </p:pic>
    </p:spTree>
    <p:extLst>
      <p:ext uri="{BB962C8B-B14F-4D97-AF65-F5344CB8AC3E}">
        <p14:creationId xmlns:p14="http://schemas.microsoft.com/office/powerpoint/2010/main" val="3520141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813" y="2267538"/>
            <a:ext cx="3210373" cy="2953162"/>
          </a:xfrm>
        </p:spPr>
      </p:pic>
    </p:spTree>
    <p:extLst>
      <p:ext uri="{BB962C8B-B14F-4D97-AF65-F5344CB8AC3E}">
        <p14:creationId xmlns:p14="http://schemas.microsoft.com/office/powerpoint/2010/main" val="110233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53072"/>
            <a:ext cx="8229600" cy="1582093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5644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6821"/>
            <a:ext cx="8229600" cy="3374595"/>
          </a:xfrm>
        </p:spPr>
      </p:pic>
    </p:spTree>
    <p:extLst>
      <p:ext uri="{BB962C8B-B14F-4D97-AF65-F5344CB8AC3E}">
        <p14:creationId xmlns:p14="http://schemas.microsoft.com/office/powerpoint/2010/main" val="1102331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64414"/>
            <a:ext cx="8229600" cy="3559409"/>
          </a:xfrm>
        </p:spPr>
      </p:pic>
    </p:spTree>
    <p:extLst>
      <p:ext uri="{BB962C8B-B14F-4D97-AF65-F5344CB8AC3E}">
        <p14:creationId xmlns:p14="http://schemas.microsoft.com/office/powerpoint/2010/main" val="1102331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22180"/>
            <a:ext cx="8229600" cy="1843877"/>
          </a:xfrm>
        </p:spPr>
      </p:pic>
    </p:spTree>
    <p:extLst>
      <p:ext uri="{BB962C8B-B14F-4D97-AF65-F5344CB8AC3E}">
        <p14:creationId xmlns:p14="http://schemas.microsoft.com/office/powerpoint/2010/main" val="1102331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585" y="1481138"/>
            <a:ext cx="5270829" cy="4525962"/>
          </a:xfrm>
        </p:spPr>
      </p:pic>
    </p:spTree>
    <p:extLst>
      <p:ext uri="{BB962C8B-B14F-4D97-AF65-F5344CB8AC3E}">
        <p14:creationId xmlns:p14="http://schemas.microsoft.com/office/powerpoint/2010/main" val="11023311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1246</TotalTime>
  <Words>93</Words>
  <Application>Microsoft Macintosh PowerPoint</Application>
  <PresentationFormat>Presentación en pantalla (4:3)</PresentationFormat>
  <Paragraphs>13</Paragraphs>
  <Slides>11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Concurrencia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Небесная музыка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…ASI COMO EN EL CIELO</dc:title>
  <dc:creator>pavlo</dc:creator>
  <cp:lastModifiedBy>Pavel Semanivsky</cp:lastModifiedBy>
  <cp:revision>51</cp:revision>
  <dcterms:created xsi:type="dcterms:W3CDTF">2013-11-23T20:30:43Z</dcterms:created>
  <dcterms:modified xsi:type="dcterms:W3CDTF">2015-12-05T14:04:13Z</dcterms:modified>
</cp:coreProperties>
</file>