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57" r:id="rId4"/>
    <p:sldId id="258" r:id="rId5"/>
    <p:sldId id="259" r:id="rId6"/>
    <p:sldId id="302" r:id="rId7"/>
    <p:sldId id="260" r:id="rId8"/>
    <p:sldId id="303" r:id="rId9"/>
    <p:sldId id="264" r:id="rId10"/>
    <p:sldId id="265" r:id="rId11"/>
    <p:sldId id="293" r:id="rId12"/>
    <p:sldId id="266" r:id="rId13"/>
    <p:sldId id="340" r:id="rId14"/>
    <p:sldId id="267" r:id="rId15"/>
    <p:sldId id="341" r:id="rId16"/>
    <p:sldId id="306" r:id="rId17"/>
    <p:sldId id="342" r:id="rId18"/>
    <p:sldId id="318" r:id="rId19"/>
    <p:sldId id="320" r:id="rId20"/>
    <p:sldId id="322" r:id="rId21"/>
    <p:sldId id="323" r:id="rId22"/>
    <p:sldId id="324" r:id="rId23"/>
    <p:sldId id="327" r:id="rId24"/>
    <p:sldId id="329" r:id="rId25"/>
    <p:sldId id="328" r:id="rId26"/>
    <p:sldId id="325" r:id="rId27"/>
    <p:sldId id="319" r:id="rId28"/>
    <p:sldId id="321" r:id="rId29"/>
    <p:sldId id="331" r:id="rId30"/>
    <p:sldId id="332" r:id="rId31"/>
    <p:sldId id="343" r:id="rId32"/>
    <p:sldId id="333" r:id="rId33"/>
    <p:sldId id="344" r:id="rId34"/>
    <p:sldId id="334" r:id="rId35"/>
    <p:sldId id="346" r:id="rId36"/>
    <p:sldId id="335" r:id="rId37"/>
    <p:sldId id="345" r:id="rId38"/>
    <p:sldId id="271" r:id="rId39"/>
    <p:sldId id="272" r:id="rId40"/>
    <p:sldId id="274" r:id="rId41"/>
    <p:sldId id="273" r:id="rId42"/>
    <p:sldId id="275" r:id="rId43"/>
    <p:sldId id="310" r:id="rId44"/>
    <p:sldId id="311" r:id="rId45"/>
    <p:sldId id="312" r:id="rId46"/>
    <p:sldId id="316" r:id="rId47"/>
    <p:sldId id="317" r:id="rId48"/>
    <p:sldId id="289" r:id="rId49"/>
    <p:sldId id="290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28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0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696" y="-8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173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352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35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59017" y="655897"/>
            <a:ext cx="12013705" cy="145680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8800" dirty="0">
                <a:solidFill>
                  <a:schemeClr val="bg1"/>
                </a:solidFill>
              </a:rPr>
              <a:t>Песенное служение</a:t>
            </a:r>
          </a:p>
        </p:txBody>
      </p:sp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 amt="55000"/>
            <a:extLst/>
          </a:blip>
          <a:stretch>
            <a:fillRect/>
          </a:stretch>
        </p:blipFill>
        <p:spPr>
          <a:xfrm>
            <a:off x="-277939" y="2524591"/>
            <a:ext cx="13981686" cy="4424787"/>
          </a:xfrm>
          <a:prstGeom prst="rect">
            <a:avLst/>
          </a:prstGeom>
        </p:spPr>
      </p:pic>
      <p:pic>
        <p:nvPicPr>
          <p:cNvPr id="2" name="Изображение 1" descr="ss_1_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407">
            <a:off x="9671717" y="5216406"/>
            <a:ext cx="2322646" cy="37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56489" y="6174924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990599" y="711200"/>
            <a:ext cx="11226801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Где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Бог в сердцах живёт, </a:t>
            </a:r>
          </a:p>
          <a:p>
            <a:pPr algn="l"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Там радость без забот. </a:t>
            </a:r>
          </a:p>
          <a:p>
            <a:pPr algn="l"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дивно имя Иисуса! </a:t>
            </a:r>
          </a:p>
          <a:p>
            <a:pPr algn="l"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Средь искушенья тьмы, </a:t>
            </a:r>
          </a:p>
          <a:p>
            <a:pPr algn="l"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Сомненья и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борьбы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Так дивно имя Иисуса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25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9179" y="1331390"/>
            <a:ext cx="11967524" cy="8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хваленье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–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дивно имя Иисуса!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хваленье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Навеки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воспою. </a:t>
            </a:r>
            <a:endParaRPr lang="en-US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 algn="r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2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2952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1350" y="790160"/>
            <a:ext cx="11736180" cy="83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радостно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звучит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Та песнь с высот небес: </a:t>
            </a: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«Как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дивно имя Иисуса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!»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О друг мой,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избери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Господень путь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чудес,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Чтоб вечно быть вблизи Иисуса.</a:t>
            </a:r>
            <a:endParaRPr lang="en-US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464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9179" y="1331390"/>
            <a:ext cx="11967524" cy="8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хваленье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–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дивно имя Иисуса!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хваленье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Навеки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воспою. </a:t>
            </a:r>
            <a:endParaRPr lang="en-US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 algn="r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2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Оставь греховный путь,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Всю суету греха,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Служи всем сердцем Иисусу.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Чтоб вечно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отдыхать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мог у ног Христа,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Предайся в руки Иисуса.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2522623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9179" y="1331390"/>
            <a:ext cx="11967524" cy="8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хваленье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–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дивно имя Иисуса!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хваленье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Навеки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воспою. </a:t>
            </a:r>
            <a:endParaRPr lang="en-US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 algn="r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2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Спасенья песнь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звучит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вторят все уста: 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«Как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дивно имя Иисуса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!»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Печаль пусть не томит,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Оставь всю скорбь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греха 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славь с восторгом Иисуса.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5134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9179" y="1331390"/>
            <a:ext cx="11967524" cy="8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хваленье 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–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Как дивно имя Иисуса! </a:t>
            </a:r>
          </a:p>
          <a:p>
            <a:pPr>
              <a:lnSpc>
                <a:spcPct val="90000"/>
              </a:lnSpc>
            </a:pP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Прославленье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</a:t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Честь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хваленье 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Навеки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воспою. </a:t>
            </a:r>
            <a:endParaRPr lang="en-US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 algn="r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lnSpc>
                <a:spcPct val="90000"/>
              </a:lnSpc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2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716761" y="815154"/>
            <a:ext cx="7571303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 строфах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возвышенных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4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55332" y="381000"/>
            <a:ext cx="12052196" cy="897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строфах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возвышенных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воспеваю,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великую,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Боже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Твою.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Сердцем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постичь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ту верность желаю,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Разумом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вникнуть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глубины её.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340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717458" y="1348554"/>
            <a:ext cx="9861995" cy="2182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Радость</a:t>
            </a:r>
            <a:b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 благодаренье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0985" y="5591534"/>
            <a:ext cx="13145793" cy="3834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2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Верен и истинен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вечен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любви ко мне,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открыл Ты мне благость Свою.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восхищаюсь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любовью Твоею,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воспеваю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вновь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 Твою.</a:t>
            </a:r>
          </a:p>
        </p:txBody>
      </p:sp>
    </p:spTree>
    <p:extLst>
      <p:ext uri="{BB962C8B-B14F-4D97-AF65-F5344CB8AC3E}">
        <p14:creationId xmlns="" xmlns:p14="http://schemas.microsoft.com/office/powerpoint/2010/main" val="200625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438150"/>
            <a:ext cx="12052196" cy="90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Верности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дивной Твоей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доверяюсь,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Знаю, Ты слышишь молитву мою.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когда я к Тебе обращаюсь,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Чувствую рядом десницу Твою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659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Верен и истинен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вечен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любви ко мне,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открыл Ты мне благость Свою.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восхищаюсь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любовью Твоею,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воспеваю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вновь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 Твою.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891723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93432" y="342900"/>
            <a:ext cx="12052196" cy="91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Если порою я не понимаю,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Через страданья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зачем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ведёшь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я путь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свой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Тебе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доверяю,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Знаю,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последствии радость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даёшь.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869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Верен и истинен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вечен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любви ко мне,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открыл Ты мне благость Свою.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восхищаюсь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любовью Твоею,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воспеваю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вновь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 Твою.</a:t>
            </a:r>
          </a:p>
        </p:txBody>
      </p:sp>
    </p:spTree>
    <p:extLst>
      <p:ext uri="{BB962C8B-B14F-4D97-AF65-F5344CB8AC3E}">
        <p14:creationId xmlns="" xmlns:p14="http://schemas.microsoft.com/office/powerpoint/2010/main" val="2585967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74382" y="342900"/>
            <a:ext cx="12052196" cy="91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Верностью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вечной Твоей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восхищаясь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Боже, Тебе я желаю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служить,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Сердцем молю, пред Тобой преклоняясь,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дай силы, чтоб верным мне быть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323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7365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Верен и истинен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вечен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любви ко мне,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Отче, открыл Ты мне благость Свою.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восхищаюсь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любовью Твоею,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 воспеваю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вновь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верность Твою.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891723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943463" y="815154"/>
            <a:ext cx="9117901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Вера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есть сила народа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49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Вера есть сила народа,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Бог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её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сердце дарит,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Радость, любовь и свобода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действиях веры царит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25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381000"/>
            <a:ext cx="12052196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сём узкой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тропою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небу мы верно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дойдём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Вечную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обретём.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93800" y="2504882"/>
            <a:ext cx="11112419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6600" b="1" dirty="0">
                <a:solidFill>
                  <a:schemeClr val="bg1"/>
                </a:solidFill>
              </a:rPr>
              <a:t>Радость и благодаренье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Да наполнят все сердца;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Бог своими называет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Нас с </a:t>
            </a:r>
            <a:r>
              <a:rPr lang="ru-RU" sz="6600" b="1" dirty="0" err="1">
                <a:solidFill>
                  <a:schemeClr val="bg1"/>
                </a:solidFill>
              </a:rPr>
              <a:t>любовию</a:t>
            </a:r>
            <a:r>
              <a:rPr lang="ru-RU" sz="6600" b="1" dirty="0">
                <a:solidFill>
                  <a:schemeClr val="bg1"/>
                </a:solidFill>
              </a:rPr>
              <a:t> Отца</a:t>
            </a:r>
            <a:r>
              <a:rPr lang="ru-RU" sz="6600" b="1" dirty="0" smtClean="0">
                <a:solidFill>
                  <a:schemeClr val="bg1"/>
                </a:solidFill>
              </a:rPr>
              <a:t>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Вера есть щит, огражденье,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нею мы бодро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идём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верой в житейском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сраженье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Мы никогда не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падём.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697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381000"/>
            <a:ext cx="12052196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сём узкой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тропою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небу мы верно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дойдём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Вечную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обретём.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Пусть нас враги окружают,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Выступив все, как один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Смертию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пусть угрожают -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мы их победим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19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381000"/>
            <a:ext cx="12052196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сём узкой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тропою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небу мы верно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дойдём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Вечную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обретём.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Пусть затрудненье горою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Станет пред нами в пути,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Братья, мы верой живою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Сможем преграду смести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936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381000"/>
            <a:ext cx="12052196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сём узкой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тропою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небу мы верно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дойдём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Вечную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обретём.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Пусть нас все люди позорят,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развратном клеймят,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Веры нам светлые взоры,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Будущность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всё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 не затмят.</a:t>
            </a:r>
          </a:p>
        </p:txBody>
      </p:sp>
    </p:spTree>
    <p:extLst>
      <p:ext uri="{BB962C8B-B14F-4D97-AF65-F5344CB8AC3E}">
        <p14:creationId xmlns="" xmlns:p14="http://schemas.microsoft.com/office/powerpoint/2010/main" val="1480424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381000"/>
            <a:ext cx="12052196" cy="77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Припев: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54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мире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сём узкой 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тропою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 небу мы верно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дойдём</a:t>
            </a: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Вечную </a:t>
            </a:r>
            <a:r>
              <a:rPr lang="ru-RU" sz="7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обретём.</a:t>
            </a:r>
            <a:endParaRPr lang="ru-RU" sz="7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44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Песенное </a:t>
            </a:r>
            <a:r>
              <a:rPr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служение</a:t>
            </a: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Изображение 4" descr="colonnade_karlovy_vary_0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65" y="3726711"/>
            <a:ext cx="8554317" cy="5705730"/>
          </a:xfrm>
          <a:prstGeom prst="rect">
            <a:avLst/>
          </a:prstGeom>
          <a:effectLst>
            <a:glow rad="1905000">
              <a:schemeClr val="accent6">
                <a:lumMod val="75000"/>
                <a:alpha val="30000"/>
              </a:schemeClr>
            </a:glow>
            <a:softEdge rad="584200"/>
          </a:effectLst>
        </p:spPr>
      </p:pic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ru-RU" sz="7600" b="1" dirty="0">
                <a:solidFill>
                  <a:schemeClr val="bg1"/>
                </a:solidFill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223862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7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15183" y="4800920"/>
            <a:ext cx="3360696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«БОГ</a:t>
            </a:r>
            <a:r>
              <a:rPr kumimoji="0" lang="ru-RU" sz="80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060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00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ru-RU" sz="6600" b="1" dirty="0" smtClean="0">
                <a:solidFill>
                  <a:schemeClr val="bg1"/>
                </a:solidFill>
              </a:rPr>
              <a:t>Радость</a:t>
            </a:r>
            <a:r>
              <a:rPr lang="ru-RU" sz="6600" b="1" dirty="0">
                <a:solidFill>
                  <a:schemeClr val="bg1"/>
                </a:solidFill>
              </a:rPr>
              <a:t>, радость постоянно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Да наполнит все сердца.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Солнце радует нас непрестанно,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Будем радостны всегда</a:t>
            </a:r>
            <a:r>
              <a:rPr lang="ru-RU" sz="6600" b="1" dirty="0" smtClean="0">
                <a:solidFill>
                  <a:schemeClr val="bg1"/>
                </a:solidFill>
              </a:rPr>
              <a:t>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162408" y="494857"/>
            <a:ext cx="265457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kumimoji="0" lang="ru-RU" sz="6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БОГ»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3" y="2377434"/>
            <a:ext cx="12292126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Бог един</a:t>
            </a:r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Отец, Сын и Святой Дух – единство трех </a:t>
            </a:r>
            <a:r>
              <a:rPr lang="ru-RU" sz="4000" dirty="0" err="1">
                <a:solidFill>
                  <a:srgbClr val="FFFFFF"/>
                </a:solidFill>
                <a:latin typeface="Arial"/>
                <a:cs typeface="Arial"/>
              </a:rPr>
              <a:t>взаимовечных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 личностей. Бог бессмертен, всемогущ, всеведущ</a:t>
            </a:r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, превыше 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всего и вездесущ. Он безгрешен и выше человеческого понимания, однако познаваем посредством Его откровений о Себе Самом. Он вовеки достоин поклонения, чести и служения всего творения. 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55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732257"/>
            <a:ext cx="6963316" cy="71814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4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65100" y="1566988"/>
            <a:ext cx="518834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09718" y="2082528"/>
            <a:ext cx="1268614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chemeClr val="bg1"/>
                </a:solidFill>
                <a:latin typeface="Arial"/>
                <a:cs typeface="Arial"/>
              </a:rPr>
              <a:t>Бог наш между нами</a:t>
            </a:r>
            <a:endParaRPr kumimoji="0" lang="ru-RU" sz="72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3" name="Изображение 2" descr="carstvo-bog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40405"/>
            <a:ext cx="9781725" cy="6211735"/>
          </a:xfrm>
          <a:prstGeom prst="rect">
            <a:avLst/>
          </a:prstGeom>
          <a:ln>
            <a:noFill/>
          </a:ln>
          <a:effectLst>
            <a:glow rad="762000">
              <a:schemeClr val="accent6">
                <a:lumMod val="60000"/>
                <a:lumOff val="40000"/>
                <a:alpha val="20000"/>
              </a:schemeClr>
            </a:glow>
            <a:softEdge rad="838200"/>
          </a:effectLst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41626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1671883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75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Бог наш между нами,</a:t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Богу </a:t>
            </a: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поклонимся,</a:t>
            </a: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Пред Его </a:t>
            </a: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лицо явимся.</a:t>
            </a: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Посреди нас Бог </a:t>
            </a: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наш,</a:t>
            </a: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 пред ним смиримся</a:t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с молитвой </a:t>
            </a: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преклонимся.</a:t>
            </a: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 Творца и Отца славить поспешите,</a:t>
            </a:r>
            <a:b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Гимн хвалы несите</a:t>
            </a: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43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965199"/>
            <a:ext cx="12020550" cy="75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неприступном свете,</a:t>
            </a:r>
            <a:b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Боже, обитаешь,</a:t>
            </a:r>
            <a:b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Ты мои стремленья знаешь;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Как цветок в сиянье </a:t>
            </a:r>
            <a:b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Солнечного света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Расцветает пышным цветом,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Дай и мне в полноте</a:t>
            </a:r>
            <a:b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Свет постичь небесный,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Дивный и чудесный.</a:t>
            </a:r>
            <a:endParaRPr lang="ru-RU" sz="6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931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732257"/>
            <a:ext cx="6963316" cy="71814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4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65100" y="1566988"/>
            <a:ext cx="518834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09718" y="2128694"/>
            <a:ext cx="1268614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Всем сердцем и душой</a:t>
            </a: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3" name="Изображение 2" descr="carstvo-bog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40405"/>
            <a:ext cx="9781725" cy="6211735"/>
          </a:xfrm>
          <a:prstGeom prst="rect">
            <a:avLst/>
          </a:prstGeom>
          <a:ln>
            <a:noFill/>
          </a:ln>
          <a:effectLst>
            <a:glow rad="762000">
              <a:schemeClr val="accent6">
                <a:lumMod val="60000"/>
                <a:lumOff val="40000"/>
                <a:alpha val="20000"/>
              </a:schemeClr>
            </a:glow>
            <a:softEdge rad="838200"/>
          </a:effectLst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41626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89078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74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Всем сердцем и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душой</a:t>
            </a:r>
            <a:endParaRPr lang="ru-RU" sz="6600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Благодарите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Бога,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Он, – наш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Отец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благой, – 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Нас одаряет много.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Все нужды знает Он,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опасностях хранит,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 всех земных невзгод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Спасенье нам дарит.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86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74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О,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вечный,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добрый Бог,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сей жизни скоротечной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Дай веру, чтобы я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Имел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покой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сердечный.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благостью Твоей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Храни, не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оставляй,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 всех земных скорбей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Меня Ты избавляй.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74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1199" y="939628"/>
            <a:ext cx="11684001" cy="74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Достойную хвалу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Спасителю воздайте.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восторженных псалмах</a:t>
            </a:r>
            <a:b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Иисуса прославляйте.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Он нам дарит любовь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 нашу </a:t>
            </a: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жизнь хранит,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Ему вовек веков</a:t>
            </a:r>
            <a:b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Хвала </a:t>
            </a:r>
            <a:r>
              <a:rPr lang="ru-RU" sz="6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принадлежит.</a:t>
            </a:r>
            <a:endParaRPr lang="ru-RU" sz="6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74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09014" y="5028270"/>
            <a:ext cx="3190248" cy="4253664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5711" y="5187009"/>
            <a:ext cx="9644547" cy="3857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«Пусть живет в вас во всей своей полноте,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во всей мудрости своей весть Христова;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ы же учите и наставляйте друг друга;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с благодарностью в сердце пойте Богу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псалмы, и гимны, и песнопения»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Колос. 3:16</a:t>
            </a:r>
            <a:endParaRPr kumimoji="0" lang="ru-RU" sz="2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53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12" y="5392753"/>
            <a:ext cx="1234772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Живая Церковь</a:t>
            </a:r>
            <a:r>
              <a:rPr kumimoji="0" lang="ru-RU" sz="8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–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8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lang="ru-RU" sz="8800" baseline="0" dirty="0" smtClean="0">
                <a:solidFill>
                  <a:srgbClr val="FFFFFF"/>
                </a:solidFill>
                <a:latin typeface="Arial"/>
                <a:cs typeface="Arial"/>
              </a:rPr>
              <a:t>то поющая Церковь!</a:t>
            </a:r>
            <a:endParaRPr kumimoji="0" lang="ru-RU" sz="8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78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58633" y="4020195"/>
            <a:ext cx="1188753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1521462"/>
            <a:ext cx="1200029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7200" b="1" dirty="0">
                <a:solidFill>
                  <a:schemeClr val="bg1"/>
                </a:solidFill>
              </a:rPr>
              <a:t>Бог нас </a:t>
            </a:r>
            <a:r>
              <a:rPr lang="ru-RU" sz="7200" b="1" dirty="0" smtClean="0">
                <a:solidFill>
                  <a:schemeClr val="bg1"/>
                </a:solidFill>
              </a:rPr>
              <a:t>всех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берёт </a:t>
            </a:r>
            <a:r>
              <a:rPr lang="ru-RU" sz="7200" b="1" dirty="0">
                <a:solidFill>
                  <a:schemeClr val="bg1"/>
                </a:solidFill>
              </a:rPr>
              <a:t>за руки,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Помогает нам в борьбе;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Милость </a:t>
            </a:r>
            <a:r>
              <a:rPr lang="ru-RU" sz="7200" b="1" dirty="0" smtClean="0">
                <a:solidFill>
                  <a:schemeClr val="bg1"/>
                </a:solidFill>
              </a:rPr>
              <a:t>каждый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день </a:t>
            </a:r>
            <a:r>
              <a:rPr lang="ru-RU" sz="7200" b="1" dirty="0">
                <a:solidFill>
                  <a:schemeClr val="bg1"/>
                </a:solidFill>
              </a:rPr>
              <a:t>даруя,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Привлекает всех к Себе</a:t>
            </a:r>
            <a:r>
              <a:rPr lang="ru-RU" sz="7200" b="1" dirty="0" smtClean="0">
                <a:solidFill>
                  <a:schemeClr val="bg1"/>
                </a:solidFill>
              </a:rPr>
              <a:t>.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390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00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ru-RU" sz="6600" b="1" dirty="0" smtClean="0">
                <a:solidFill>
                  <a:schemeClr val="bg1"/>
                </a:solidFill>
              </a:rPr>
              <a:t>Радость</a:t>
            </a:r>
            <a:r>
              <a:rPr lang="ru-RU" sz="6600" b="1" dirty="0">
                <a:solidFill>
                  <a:schemeClr val="bg1"/>
                </a:solidFill>
              </a:rPr>
              <a:t>, радость постоянно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Да наполнит все сердца.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Солнце радует нас непрестанно,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Будем радостны всегда</a:t>
            </a:r>
            <a:r>
              <a:rPr lang="ru-RU" sz="6600" b="1" dirty="0" smtClean="0">
                <a:solidFill>
                  <a:schemeClr val="bg1"/>
                </a:solidFill>
              </a:rPr>
              <a:t>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453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787400" y="924088"/>
            <a:ext cx="12011923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7200" b="1" dirty="0">
                <a:solidFill>
                  <a:schemeClr val="bg1"/>
                </a:solidFill>
              </a:rPr>
              <a:t>Праведных Он охраняет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Сильной</a:t>
            </a:r>
            <a:r>
              <a:rPr lang="ru-RU" sz="7200" b="1" dirty="0" smtClean="0">
                <a:solidFill>
                  <a:schemeClr val="bg1"/>
                </a:solidFill>
              </a:rPr>
              <a:t>,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мощною </a:t>
            </a:r>
            <a:r>
              <a:rPr lang="ru-RU" sz="7200" b="1" dirty="0">
                <a:solidFill>
                  <a:schemeClr val="bg1"/>
                </a:solidFill>
              </a:rPr>
              <a:t>рукой,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Силы </a:t>
            </a:r>
            <a:r>
              <a:rPr lang="ru-RU" sz="7200" b="1" dirty="0" smtClean="0">
                <a:solidFill>
                  <a:schemeClr val="bg1"/>
                </a:solidFill>
              </a:rPr>
              <a:t>их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Он </a:t>
            </a:r>
            <a:r>
              <a:rPr lang="ru-RU" sz="7200" b="1" dirty="0">
                <a:solidFill>
                  <a:schemeClr val="bg1"/>
                </a:solidFill>
              </a:rPr>
              <a:t>подкрепляет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И </a:t>
            </a:r>
            <a:r>
              <a:rPr lang="ru-RU" sz="7200" b="1" dirty="0" smtClean="0">
                <a:solidFill>
                  <a:schemeClr val="bg1"/>
                </a:solidFill>
              </a:rPr>
              <a:t>даёт </a:t>
            </a:r>
            <a:r>
              <a:rPr lang="ru-RU" sz="7200" b="1" dirty="0">
                <a:solidFill>
                  <a:schemeClr val="bg1"/>
                </a:solidFill>
              </a:rPr>
              <a:t>душе покой.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506089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1385354" cy="7006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endParaRPr lang="ru-RU" sz="4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ru-RU" sz="6600" b="1" dirty="0" smtClean="0">
                <a:solidFill>
                  <a:schemeClr val="bg1"/>
                </a:solidFill>
              </a:rPr>
              <a:t>Радость</a:t>
            </a:r>
            <a:r>
              <a:rPr lang="ru-RU" sz="6600" b="1" dirty="0">
                <a:solidFill>
                  <a:schemeClr val="bg1"/>
                </a:solidFill>
              </a:rPr>
              <a:t>, радость постоянно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Да наполнит все сердца.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Солнце радует нас непрестанно,</a:t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>Будем радостны всегда</a:t>
            </a:r>
            <a:r>
              <a:rPr lang="ru-RU" sz="6600" b="1" dirty="0" smtClean="0">
                <a:solidFill>
                  <a:schemeClr val="bg1"/>
                </a:solidFill>
              </a:rPr>
              <a:t>.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453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183407" y="815154"/>
            <a:ext cx="8638002" cy="210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Где </a:t>
            </a: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Бог</a:t>
            </a:r>
            <a:b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ru-RU" sz="8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 </a:t>
            </a:r>
            <a:r>
              <a:rPr lang="ru-RU" sz="8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сердцах живёт</a:t>
            </a:r>
            <a:endParaRPr lang="ru-RU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54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395</Words>
  <Application>Microsoft Office PowerPoint</Application>
  <PresentationFormat>Произвольный</PresentationFormat>
  <Paragraphs>143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Lisovaya</dc:creator>
  <cp:lastModifiedBy>Julia Lisovaya</cp:lastModifiedBy>
  <cp:revision>33</cp:revision>
  <dcterms:modified xsi:type="dcterms:W3CDTF">2016-02-27T17:24:38Z</dcterms:modified>
</cp:coreProperties>
</file>