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424" r:id="rId4"/>
    <p:sldId id="429" r:id="rId5"/>
    <p:sldId id="425" r:id="rId6"/>
    <p:sldId id="430" r:id="rId7"/>
    <p:sldId id="426" r:id="rId8"/>
    <p:sldId id="431" r:id="rId9"/>
    <p:sldId id="427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261" r:id="rId19"/>
    <p:sldId id="305" r:id="rId20"/>
    <p:sldId id="442" r:id="rId21"/>
    <p:sldId id="444" r:id="rId22"/>
    <p:sldId id="440" r:id="rId23"/>
    <p:sldId id="445" r:id="rId24"/>
    <p:sldId id="446" r:id="rId25"/>
    <p:sldId id="441" r:id="rId26"/>
    <p:sldId id="447" r:id="rId27"/>
    <p:sldId id="443" r:id="rId28"/>
    <p:sldId id="448" r:id="rId29"/>
    <p:sldId id="449" r:id="rId30"/>
    <p:sldId id="450" r:id="rId31"/>
    <p:sldId id="451" r:id="rId32"/>
    <p:sldId id="282" r:id="rId33"/>
    <p:sldId id="283" r:id="rId34"/>
    <p:sldId id="284" r:id="rId35"/>
    <p:sldId id="422" r:id="rId36"/>
    <p:sldId id="286" r:id="rId37"/>
    <p:sldId id="383" r:id="rId38"/>
    <p:sldId id="452" r:id="rId39"/>
    <p:sldId id="453" r:id="rId40"/>
    <p:sldId id="290" r:id="rId41"/>
    <p:sldId id="291" r:id="rId42"/>
  </p:sldIdLst>
  <p:sldSz cx="13003213" cy="975201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00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8A0000"/>
    <a:srgbClr val="5205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675"/>
  </p:normalViewPr>
  <p:slideViewPr>
    <p:cSldViewPr>
      <p:cViewPr>
        <p:scale>
          <a:sx n="64" d="100"/>
          <a:sy n="64" d="100"/>
        </p:scale>
        <p:origin x="-2358" y="-4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8B7EFB0F-1BAF-3349-884E-49143D7459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443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3FFE482-DB31-4D49-9542-ADA68448F947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5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83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61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147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013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518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9209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83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25AE73A-9899-3E41-95E5-1DFF29B7E76C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423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12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08D8201-974D-614B-B6D1-100836C5C3E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461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123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123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123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123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123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123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123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123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83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61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616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616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556F604-48A3-0441-B7E1-8C7291927BED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090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7785800-485E-EF49-96F0-82029601AF58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83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726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726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84D329-A25F-D64F-855F-9DE2CA0D7C65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447925"/>
            <a:ext cx="1588" cy="121967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4396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86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86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E194EEA-4B7A-7A40-B1ED-8949744D63E3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2434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D79BF9-7033-DD4C-8F68-0CFD43A184B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79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56A4-EE0A-4642-A0D0-38303B53D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9316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1F02C-4E0F-8740-994C-80BCD3B5CA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2393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6575" y="388938"/>
            <a:ext cx="2924175" cy="8328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23300" cy="8328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BA438-A37F-3B45-B5AC-B8899994D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22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40760-65CE-5248-BA2D-9A1E04468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6354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D77F4-6A10-5646-B7C9-A3C99D853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060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3737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65977-06E4-D345-AB48-9CC0C37C9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9878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41FBF-CADE-4942-9E09-F20F8B1EEA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617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C642-2E89-4E42-90E0-D0C3E508A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44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0FCCE-1C8D-A341-BD0E-A452D2D18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888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FB3DE-4564-EB4D-97FF-08921D9F7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3015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E8166-28FB-8449-B290-85D45A6EA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993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311900" y="9251950"/>
            <a:ext cx="365125" cy="377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  <a:ea typeface="Heiti-간체" charset="-122"/>
                <a:cs typeface="Heiti-간체" charset="-122"/>
              </a:defRPr>
            </a:lvl1pPr>
          </a:lstStyle>
          <a:p>
            <a:fld id="{2C985F68-C2E1-C746-813C-06E6D0A011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98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987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101006" y="1131590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Вам Отцом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Хранителем буду,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 покинет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вас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илость Моя».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509718" y="4657309"/>
            <a:ext cx="5400600" cy="266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smtClean="0">
                <a:solidFill>
                  <a:srgbClr val="8A0000"/>
                </a:solidFill>
              </a:rPr>
              <a:t>Божью милость</a:t>
            </a:r>
            <a:br>
              <a:rPr lang="ru-RU" sz="6000" b="1" smtClean="0">
                <a:solidFill>
                  <a:srgbClr val="8A0000"/>
                </a:solidFill>
              </a:rPr>
            </a:br>
            <a:r>
              <a:rPr lang="ru-RU" sz="6000" b="1" smtClean="0">
                <a:solidFill>
                  <a:srgbClr val="8A0000"/>
                </a:solidFill>
              </a:rPr>
              <a:t>и </a:t>
            </a:r>
            <a:r>
              <a:rPr lang="ru-RU" sz="6000" b="1">
                <a:solidFill>
                  <a:srgbClr val="8A0000"/>
                </a:solidFill>
              </a:rPr>
              <a:t>прощенье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550150" y="7600950"/>
            <a:ext cx="3818010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175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Божью милость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прощенье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Предлагает Иисус;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Любит Он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тебя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езмерно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Нет нежнее этих уз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О, приди, тебя Он ждёт!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Всё простит Он,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сё </a:t>
            </a:r>
            <a:r>
              <a:rPr lang="ru-RU" sz="6000" b="1">
                <a:solidFill>
                  <a:schemeClr val="accent6">
                    <a:lumMod val="75000"/>
                  </a:schemeClr>
                </a:solidFill>
              </a:rPr>
              <a:t>поймёт</a:t>
            </a:r>
            <a:r>
              <a:rPr lang="ru-RU" sz="6000" b="1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066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Необъятна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Божья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милость —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Смоет самый тяжкий грех;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Никого не отвергает —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Благодать объемлет всех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15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О, приди, тебя Он ждёт!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Всё простит Он,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сё </a:t>
            </a:r>
            <a:r>
              <a:rPr lang="ru-RU" sz="6000" b="1">
                <a:solidFill>
                  <a:schemeClr val="accent6">
                    <a:lumMod val="75000"/>
                  </a:schemeClr>
                </a:solidFill>
              </a:rPr>
              <a:t>поймёт</a:t>
            </a:r>
            <a:r>
              <a:rPr lang="ru-RU" sz="6000" b="1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623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Преклонись пред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Ним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 смиренье,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Если духом изнемог;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поднимет,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утешит —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Многомилостив наш Бог.</a:t>
            </a:r>
          </a:p>
        </p:txBody>
      </p:sp>
    </p:spTree>
    <p:extLst>
      <p:ext uri="{BB962C8B-B14F-4D97-AF65-F5344CB8AC3E}">
        <p14:creationId xmlns="" xmlns:p14="http://schemas.microsoft.com/office/powerpoint/2010/main" val="329594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О, приди, тебя Он ждёт!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Всё простит Он,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сё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поймёт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552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621286" y="5380062"/>
            <a:ext cx="10112177" cy="18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ru-RU" sz="8000" b="1" dirty="0" smtClean="0">
                <a:solidFill>
                  <a:srgbClr val="8A0000"/>
                </a:solidFill>
              </a:rPr>
              <a:t>О, город</a:t>
            </a:r>
            <a:br>
              <a:rPr lang="ru-RU" sz="8000" b="1" dirty="0" smtClean="0">
                <a:solidFill>
                  <a:srgbClr val="8A0000"/>
                </a:solidFill>
              </a:rPr>
            </a:br>
            <a:r>
              <a:rPr lang="ru-RU" sz="8000" b="1" dirty="0" smtClean="0">
                <a:solidFill>
                  <a:srgbClr val="8A0000"/>
                </a:solidFill>
              </a:rPr>
              <a:t>вечной красоты</a:t>
            </a:r>
            <a:endParaRPr kumimoji="1" lang="ru-RU" altLang="ru-RU" sz="8000" b="1" dirty="0">
              <a:solidFill>
                <a:srgbClr val="8A00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693294" y="7396286"/>
            <a:ext cx="7824465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4800" b="1" i="1" u="sng" dirty="0">
                <a:solidFill>
                  <a:srgbClr val="7E0021"/>
                </a:solidFill>
                <a:ea typeface="Geneva" charset="0"/>
                <a:cs typeface="Geneva" charset="0"/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  <a:ea typeface="Geneva" charset="0"/>
                <a:cs typeface="Geneva" charset="0"/>
              </a:rPr>
              <a:t>221</a:t>
            </a:r>
            <a:endParaRPr lang="ru-RU" altLang="ru-RU" sz="4800" b="1" i="1" u="sng" dirty="0">
              <a:solidFill>
                <a:srgbClr val="7E0021"/>
              </a:solidFill>
              <a:ea typeface="Geneva" charset="0"/>
              <a:cs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89038" y="987574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О, город вечной красоты,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Жемчужные врата!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Всем сердцем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земном пути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Стремлюсь в твои края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7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917430" y="7574855"/>
            <a:ext cx="6409829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4800" b="1" i="1" u="sng" dirty="0" smtClean="0">
                <a:solidFill>
                  <a:srgbClr val="8A0000"/>
                </a:solidFill>
                <a:ea typeface="Geneva" charset="0"/>
                <a:cs typeface="Geneva" charset="0"/>
              </a:rPr>
              <a:t>Гимн № </a:t>
            </a:r>
            <a:r>
              <a:rPr lang="ru-RU" altLang="ru-RU" sz="4800" b="1" dirty="0" smtClean="0">
                <a:solidFill>
                  <a:srgbClr val="8A0000"/>
                </a:solidFill>
                <a:ea typeface="Geneva" charset="0"/>
                <a:cs typeface="Geneva" charset="0"/>
              </a:rPr>
              <a:t>372</a:t>
            </a:r>
            <a:endParaRPr lang="ru-RU" altLang="ru-RU" sz="4800" b="1" i="1" u="sng" dirty="0">
              <a:solidFill>
                <a:srgbClr val="8A0000"/>
              </a:solidFill>
              <a:ea typeface="Geneva" charset="0"/>
              <a:cs typeface="Geneva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4917430" y="5532614"/>
            <a:ext cx="7705229" cy="18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7200" b="1" dirty="0" smtClean="0">
                <a:solidFill>
                  <a:srgbClr val="8A0000"/>
                </a:solidFill>
              </a:rPr>
              <a:t>Не </a:t>
            </a:r>
            <a:r>
              <a:rPr lang="ru-RU" sz="7200" b="1" dirty="0" smtClean="0">
                <a:solidFill>
                  <a:srgbClr val="8A0000"/>
                </a:solidFill>
              </a:rPr>
              <a:t>оставлю</a:t>
            </a:r>
          </a:p>
          <a:p>
            <a:pPr>
              <a:lnSpc>
                <a:spcPct val="80000"/>
              </a:lnSpc>
            </a:pPr>
            <a:r>
              <a:rPr lang="ru-RU" sz="7200" b="1" dirty="0" smtClean="0">
                <a:solidFill>
                  <a:srgbClr val="8A0000"/>
                </a:solidFill>
              </a:rPr>
              <a:t>Я вас, не </a:t>
            </a:r>
            <a:r>
              <a:rPr lang="ru-RU" sz="7200" b="1" dirty="0" smtClean="0">
                <a:solidFill>
                  <a:srgbClr val="8A0000"/>
                </a:solidFill>
              </a:rPr>
              <a:t>забуду</a:t>
            </a:r>
            <a:endParaRPr lang="ru-RU" altLang="ru-RU" sz="7200" b="1" dirty="0">
              <a:solidFill>
                <a:srgbClr val="8A0000"/>
              </a:solidFill>
              <a:ea typeface="Arial" charset="0"/>
              <a:cs typeface="Arial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297">
            <a:off x="1890366" y="4587570"/>
            <a:ext cx="2127455" cy="3573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685182" y="5092030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89038" y="987574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город улиц золотых,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Когда туда войду,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Чтоб 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сонмом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нгелов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святых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Воспеть хвалу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Творцу!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89038" y="987574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О, светлый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край,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Чудес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страна!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город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ечной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красоты!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О, родина моя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89038" y="987574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светлый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край,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солнца луч,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Луны и звёзд краса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меркнут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громадой туч,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Где светит лик Христа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89038" y="987574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Здесь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оком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веры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ижу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Тебя,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град святой.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Настанет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час,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еня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туда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Введёт Спаситель мой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89038" y="987574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О, светлый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край,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Чудес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страна!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город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ечной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красоты!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О, родина моя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89038" y="987574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чудный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край,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нет невзгод,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Страданий и греха,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Где после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всех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емных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забот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Найдёт покой душа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89038" y="987574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Сей жизни крест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пути моём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 терпением несу;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Я знаю: близок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Отчий дом,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Там сердцем отдохну.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89038" y="987574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О, светлый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край,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Чудес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страна!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город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ечной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красоты!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О, родина моя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429598" y="5308052"/>
            <a:ext cx="6480720" cy="18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dirty="0" smtClean="0">
                <a:solidFill>
                  <a:srgbClr val="8A0000"/>
                </a:solidFill>
              </a:rPr>
              <a:t>Бог мой,</a:t>
            </a:r>
            <a:br>
              <a:rPr lang="ru-RU" sz="6000" b="1" dirty="0" smtClean="0">
                <a:solidFill>
                  <a:srgbClr val="8A0000"/>
                </a:solidFill>
              </a:rPr>
            </a:br>
            <a:r>
              <a:rPr lang="ru-RU" sz="6000" b="1" dirty="0" smtClean="0">
                <a:solidFill>
                  <a:srgbClr val="8A0000"/>
                </a:solidFill>
              </a:rPr>
              <a:t>храни меня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6501606" y="7324278"/>
            <a:ext cx="4866554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187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90029" y="1059582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Бог мой, храни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Бог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 храни!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Дай мне с Тобой прожить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Краткие дни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Книгой святой в руках,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Словом Твоим в устах.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Бог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мой, храни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     Бог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мой, храни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101006" y="1131590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«Не оставлю 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вас,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забуду, —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Говорит Он 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мне, 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тебе,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—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Сохраню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пустыне безлюдной,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суровой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итейской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борьбе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90029" y="1059582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Если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мне трудно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Тебе вопию.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протяни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мне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Десницу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Твою —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Узкой тропой идя,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Взором ищу Тебя,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Бог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мой, храни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   Бог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мой, храни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90029" y="1059582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мне слова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Твои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ерой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принять,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Дай о любви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Твоей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сем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возвещать,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Чтобы с Тобою жить,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Верно Тебе служить.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Бог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мой, храни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    Бог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мой, храни!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3003213" cy="98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206074" y="3242178"/>
            <a:ext cx="8540269" cy="201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70000"/>
              </a:lnSpc>
              <a:buClrTx/>
            </a:pPr>
            <a:r>
              <a:rPr lang="ru-RU" sz="8700" b="1" dirty="0" smtClean="0">
                <a:solidFill>
                  <a:srgbClr val="8A0000"/>
                </a:solidFill>
              </a:rPr>
              <a:t>«</a:t>
            </a:r>
            <a:r>
              <a:rPr lang="ru-RU" altLang="ru-RU" sz="8800" b="1" dirty="0" smtClean="0">
                <a:solidFill>
                  <a:srgbClr val="8A0000"/>
                </a:solidFill>
              </a:rPr>
              <a:t>Христианское</a:t>
            </a:r>
            <a:endParaRPr lang="ru-RU" altLang="ru-RU" sz="8800" b="1" dirty="0" smtClean="0">
              <a:solidFill>
                <a:srgbClr val="8A0000"/>
              </a:solidFill>
            </a:endParaRPr>
          </a:p>
          <a:p>
            <a:pPr algn="ctr" eaLnBrk="1">
              <a:lnSpc>
                <a:spcPct val="70000"/>
              </a:lnSpc>
              <a:buClrTx/>
            </a:pPr>
            <a:r>
              <a:rPr lang="ru-RU" sz="8800" b="1" dirty="0" smtClean="0">
                <a:solidFill>
                  <a:srgbClr val="8A0000"/>
                </a:solidFill>
              </a:rPr>
              <a:t>поведение</a:t>
            </a:r>
            <a:r>
              <a:rPr lang="ru-RU" sz="8700" b="1" dirty="0" smtClean="0">
                <a:solidFill>
                  <a:srgbClr val="8A0000"/>
                </a:solidFill>
              </a:rPr>
              <a:t>»</a:t>
            </a:r>
            <a:endParaRPr lang="ru-RU" altLang="ru-RU" sz="8700" b="1" dirty="0">
              <a:solidFill>
                <a:srgbClr val="8A0000"/>
              </a:solidFill>
              <a:latin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815965"/>
            <a:ext cx="12169775" cy="1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22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8A0000"/>
                </a:solidFill>
              </a:rPr>
              <a:t>«Христианское</a:t>
            </a:r>
            <a:r>
              <a:rPr lang="ru-RU" sz="6000" dirty="0" smtClean="0">
                <a:solidFill>
                  <a:srgbClr val="8A0000"/>
                </a:solidFill>
              </a:rPr>
              <a:t> поведение</a:t>
            </a:r>
            <a:r>
              <a:rPr lang="ru-RU" altLang="ru-RU" sz="6000" dirty="0" smtClean="0">
                <a:solidFill>
                  <a:srgbClr val="8A0000"/>
                </a:solidFill>
              </a:rPr>
              <a:t>»</a:t>
            </a:r>
            <a:endParaRPr lang="ru-RU" altLang="ru-RU" sz="6000" dirty="0">
              <a:solidFill>
                <a:srgbClr val="8A00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2427735"/>
            <a:ext cx="1238408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200" dirty="0" smtClean="0">
                <a:solidFill>
                  <a:srgbClr val="520501"/>
                </a:solidFill>
              </a:rPr>
              <a:t>Мы призваны быть благочестивыми людьми, чьи </a:t>
            </a:r>
            <a:r>
              <a:rPr lang="ru-RU" sz="5200" dirty="0" smtClean="0">
                <a:solidFill>
                  <a:srgbClr val="520501"/>
                </a:solidFill>
              </a:rPr>
              <a:t>помыслы и </a:t>
            </a:r>
            <a:r>
              <a:rPr lang="ru-RU" sz="5200" dirty="0" smtClean="0">
                <a:solidFill>
                  <a:srgbClr val="520501"/>
                </a:solidFill>
              </a:rPr>
              <a:t>действия находятся в </a:t>
            </a:r>
            <a:r>
              <a:rPr lang="ru-RU" sz="5200" dirty="0" smtClean="0">
                <a:solidFill>
                  <a:srgbClr val="520501"/>
                </a:solidFill>
              </a:rPr>
              <a:t>соответствии</a:t>
            </a:r>
            <a:br>
              <a:rPr lang="ru-RU" sz="5200" dirty="0" smtClean="0">
                <a:solidFill>
                  <a:srgbClr val="520501"/>
                </a:solidFill>
              </a:rPr>
            </a:br>
            <a:r>
              <a:rPr lang="ru-RU" sz="5200" dirty="0" smtClean="0">
                <a:solidFill>
                  <a:srgbClr val="520501"/>
                </a:solidFill>
              </a:rPr>
              <a:t>с </a:t>
            </a:r>
            <a:r>
              <a:rPr lang="ru-RU" sz="5200" dirty="0" smtClean="0">
                <a:solidFill>
                  <a:srgbClr val="520501"/>
                </a:solidFill>
              </a:rPr>
              <a:t>библейскими принципами во всех аспектах личной и общественной жизни. Чтобы дать возможность Святому Духу </a:t>
            </a:r>
            <a:r>
              <a:rPr lang="ru-RU" sz="5200" dirty="0" smtClean="0">
                <a:solidFill>
                  <a:srgbClr val="520501"/>
                </a:solidFill>
              </a:rPr>
              <a:t>воссоздать </a:t>
            </a:r>
            <a:r>
              <a:rPr lang="ru-RU" sz="5200" dirty="0" smtClean="0">
                <a:solidFill>
                  <a:srgbClr val="520501"/>
                </a:solidFill>
              </a:rPr>
              <a:t>в нас характер </a:t>
            </a:r>
            <a:r>
              <a:rPr lang="ru-RU" sz="5200" dirty="0" smtClean="0">
                <a:solidFill>
                  <a:srgbClr val="520501"/>
                </a:solidFill>
              </a:rPr>
              <a:t>Господа</a:t>
            </a:r>
            <a:r>
              <a:rPr lang="ru-RU" sz="5200" dirty="0" smtClean="0">
                <a:solidFill>
                  <a:srgbClr val="520501"/>
                </a:solidFill>
              </a:rPr>
              <a:t>, мы </a:t>
            </a:r>
            <a:r>
              <a:rPr lang="ru-RU" sz="5200" dirty="0" smtClean="0">
                <a:solidFill>
                  <a:srgbClr val="520501"/>
                </a:solidFill>
              </a:rPr>
              <a:t>стремимся</a:t>
            </a:r>
            <a:br>
              <a:rPr lang="ru-RU" sz="5200" dirty="0" smtClean="0">
                <a:solidFill>
                  <a:srgbClr val="520501"/>
                </a:solidFill>
              </a:rPr>
            </a:br>
            <a:r>
              <a:rPr lang="ru-RU" sz="5200" dirty="0" smtClean="0">
                <a:solidFill>
                  <a:srgbClr val="520501"/>
                </a:solidFill>
              </a:rPr>
              <a:t>к христианской чистоте, здоровью</a:t>
            </a:r>
            <a:br>
              <a:rPr lang="ru-RU" sz="5200" dirty="0" smtClean="0">
                <a:solidFill>
                  <a:srgbClr val="520501"/>
                </a:solidFill>
              </a:rPr>
            </a:br>
            <a:r>
              <a:rPr lang="ru-RU" sz="5200" dirty="0" smtClean="0">
                <a:solidFill>
                  <a:srgbClr val="520501"/>
                </a:solidFill>
              </a:rPr>
              <a:t>и радости. 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815965"/>
            <a:ext cx="12169775" cy="1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22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661900"/>
                </a:solidFill>
              </a:rPr>
              <a:t>«</a:t>
            </a:r>
            <a:r>
              <a:rPr lang="ru-RU" altLang="ru-RU" sz="6000" dirty="0" smtClean="0">
                <a:solidFill>
                  <a:srgbClr val="8A0000"/>
                </a:solidFill>
              </a:rPr>
              <a:t>Христианское</a:t>
            </a:r>
            <a:r>
              <a:rPr lang="ru-RU" sz="6000" dirty="0" smtClean="0">
                <a:solidFill>
                  <a:srgbClr val="8A0000"/>
                </a:solidFill>
              </a:rPr>
              <a:t> поведение</a:t>
            </a:r>
            <a:r>
              <a:rPr lang="ru-RU" altLang="ru-RU" sz="6000" dirty="0" smtClean="0">
                <a:solidFill>
                  <a:srgbClr val="661900"/>
                </a:solidFill>
              </a:rPr>
              <a:t>»</a:t>
            </a:r>
            <a:endParaRPr lang="ru-RU" altLang="ru-RU" sz="6000" dirty="0">
              <a:solidFill>
                <a:srgbClr val="6619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2427734"/>
            <a:ext cx="1238408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75000"/>
              </a:lnSpc>
              <a:buClrTx/>
            </a:pPr>
            <a:r>
              <a:rPr lang="ru-RU" sz="5200" dirty="0" smtClean="0">
                <a:solidFill>
                  <a:srgbClr val="520501"/>
                </a:solidFill>
              </a:rPr>
              <a:t>Признавая </a:t>
            </a:r>
            <a:r>
              <a:rPr lang="ru-RU" sz="5200" dirty="0" smtClean="0">
                <a:solidFill>
                  <a:srgbClr val="520501"/>
                </a:solidFill>
              </a:rPr>
              <a:t>наличие особенностей у различных культур, мы, тем не менее, считаем, что наша одежда должна быть простой, скромной и опрятной, подходящей для тех, чья истинная красота состоит не во внешних украшениях, а в нетленной красоте кроткого </a:t>
            </a:r>
            <a:r>
              <a:rPr lang="ru-RU" sz="5200" dirty="0" smtClean="0">
                <a:solidFill>
                  <a:srgbClr val="520501"/>
                </a:solidFill>
              </a:rPr>
              <a:t>духа</a:t>
            </a:r>
            <a:r>
              <a:rPr lang="ru-RU" sz="5200" dirty="0" smtClean="0">
                <a:solidFill>
                  <a:srgbClr val="520501"/>
                </a:solidFill>
              </a:rPr>
              <a:t>. </a:t>
            </a:r>
            <a:r>
              <a:rPr lang="ru-RU" sz="5200" dirty="0" smtClean="0">
                <a:solidFill>
                  <a:srgbClr val="520501"/>
                </a:solidFill>
              </a:rPr>
              <a:t>Нам </a:t>
            </a:r>
            <a:r>
              <a:rPr lang="ru-RU" sz="5200" dirty="0" smtClean="0">
                <a:solidFill>
                  <a:srgbClr val="520501"/>
                </a:solidFill>
              </a:rPr>
              <a:t>надо стремиться только к тому, что поможет нам привести наши мысли и </a:t>
            </a:r>
            <a:r>
              <a:rPr lang="ru-RU" sz="5200" dirty="0" smtClean="0">
                <a:solidFill>
                  <a:srgbClr val="520501"/>
                </a:solidFill>
              </a:rPr>
              <a:t>всё </a:t>
            </a:r>
            <a:r>
              <a:rPr lang="ru-RU" sz="5200" dirty="0" smtClean="0">
                <a:solidFill>
                  <a:srgbClr val="520501"/>
                </a:solidFill>
              </a:rPr>
              <a:t>наше существо в послушание </a:t>
            </a:r>
            <a:r>
              <a:rPr lang="ru-RU" sz="5200" dirty="0" smtClean="0">
                <a:solidFill>
                  <a:srgbClr val="520501"/>
                </a:solidFill>
              </a:rPr>
              <a:t>Христу</a:t>
            </a:r>
            <a:r>
              <a:rPr lang="ru-RU" sz="5200" dirty="0" smtClean="0">
                <a:solidFill>
                  <a:srgbClr val="520501"/>
                </a:solidFill>
              </a:rPr>
              <a:t>.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411663" y="5595938"/>
            <a:ext cx="8591550" cy="9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  <a:buClrTx/>
            </a:pPr>
            <a:r>
              <a:rPr lang="ru-RU" altLang="ru-RU" sz="7200" b="1" dirty="0" smtClean="0">
                <a:solidFill>
                  <a:srgbClr val="8A0000"/>
                </a:solidFill>
                <a:latin typeface="Geneva" charset="0"/>
                <a:ea typeface="Heiti-간체" charset="-122"/>
                <a:cs typeface="Heiti-간체" charset="-122"/>
              </a:rPr>
              <a:t>Красота Иисуса</a:t>
            </a:r>
            <a:endParaRPr lang="en-US" altLang="ru-RU" sz="7000" b="1" dirty="0">
              <a:solidFill>
                <a:srgbClr val="8A0000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4557391" y="6892231"/>
            <a:ext cx="6847210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661900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661900"/>
                </a:solidFill>
              </a:rPr>
              <a:t>249</a:t>
            </a:r>
            <a:endParaRPr lang="ru-RU" altLang="ru-RU" sz="4800" b="1" i="1" u="sng" dirty="0">
              <a:solidFill>
                <a:srgbClr val="661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30472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Красота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Иисуса,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ветись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во мне,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Вся Его полнота,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Проявись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во мне,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Дух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любви и огня,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Оживи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меня,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 Чтоб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сияла во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мне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  Красота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Христа.</a:t>
            </a:r>
          </a:p>
          <a:p>
            <a:pPr>
              <a:lnSpc>
                <a:spcPct val="90000"/>
              </a:lnSpc>
            </a:pP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30472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Пусть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увидят во мне красоту Христа,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Пусть любовь пребывает во мне всегда.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Дух Божий, приди,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Всё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во мне измени,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Чтоб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сияла во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мне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    Красота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Христа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30472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Пусть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душа с торжеством песнь хвалы поёт,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Славит имя Христа, Им одним живёт,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Чтобы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имя Христа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Прославляли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уста,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Чтобы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пела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душа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  Песнь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хвалы всегда.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101006" y="1131590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«Сохраню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пустыне безлюдной,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суровой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итейской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борьбе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6011863" y="2662238"/>
            <a:ext cx="6516687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«Пусть живёт в </a:t>
            </a:r>
            <a:r>
              <a:rPr lang="ru-RU" altLang="ru-RU" sz="4000" b="1" dirty="0" smtClean="0">
                <a:solidFill>
                  <a:srgbClr val="661900"/>
                </a:solidFill>
              </a:rPr>
              <a:t>вас</a:t>
            </a:r>
            <a:br>
              <a:rPr lang="ru-RU" altLang="ru-RU" sz="4000" b="1" dirty="0" smtClean="0">
                <a:solidFill>
                  <a:srgbClr val="661900"/>
                </a:solidFill>
              </a:rPr>
            </a:br>
            <a:r>
              <a:rPr lang="ru-RU" altLang="ru-RU" sz="4000" b="1" dirty="0" smtClean="0">
                <a:solidFill>
                  <a:srgbClr val="661900"/>
                </a:solidFill>
              </a:rPr>
              <a:t>во </a:t>
            </a:r>
            <a:r>
              <a:rPr lang="ru-RU" altLang="ru-RU" sz="4000" b="1" dirty="0">
                <a:solidFill>
                  <a:srgbClr val="661900"/>
                </a:solidFill>
              </a:rPr>
              <a:t>всей своей полноте,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во всей мудрости своей весть Христова;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вы же учите и наставляйте друг друга;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с благодарностью в сердце пойте Богу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псалмы, и гимны, и песнопения»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ru-RU" altLang="ru-RU" dirty="0">
              <a:solidFill>
                <a:srgbClr val="6619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i="1" dirty="0">
                <a:solidFill>
                  <a:srgbClr val="661900"/>
                </a:solidFill>
              </a:rPr>
              <a:t>                                      Колос. 3:16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3003213" cy="97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68313" y="1624013"/>
            <a:ext cx="123475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8000" b="1">
                <a:solidFill>
                  <a:srgbClr val="661900"/>
                </a:solidFill>
                <a:latin typeface="Geneva" charset="0"/>
              </a:rPr>
              <a:t>Живая Церковь –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7500">
                <a:solidFill>
                  <a:srgbClr val="661900"/>
                </a:solidFill>
                <a:latin typeface="Geneva" charset="0"/>
              </a:rPr>
              <a:t>это поющая Церковь!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101006" y="1131590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Помогу одолеть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преграды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терпеньем 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пути Наделю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минуты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тяжёлой 	Утраты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     Утешенье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кротость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    Пошлю.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101006" y="1131590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минуты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тяжёлой Утраты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Утешенье и кротость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Пошлю.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101006" y="1131590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оставлю 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вас,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забуду.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Если мать, и отец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друзья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Отрекутся от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вас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осудят,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Верным Другом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    Для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вас буду 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101006" y="1131590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Отрекутся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вас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осудят,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—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Верным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Другом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вас буду 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101006" y="1131590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оставлю 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вас,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забуду.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Если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мир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Вас оставит, то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Отцом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Хранителем буду,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Не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покинет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вас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          Милость Моя».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674</Words>
  <Application>Microsoft Office PowerPoint</Application>
  <PresentationFormat>Произвольный</PresentationFormat>
  <Paragraphs>231</Paragraphs>
  <Slides>41</Slides>
  <Notes>41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Julia Lisovaya</cp:lastModifiedBy>
  <cp:revision>18</cp:revision>
  <cp:lastPrinted>1601-01-01T00:00:00Z</cp:lastPrinted>
  <dcterms:created xsi:type="dcterms:W3CDTF">2016-05-05T14:13:00Z</dcterms:created>
  <dcterms:modified xsi:type="dcterms:W3CDTF">2016-06-09T11:27:29Z</dcterms:modified>
</cp:coreProperties>
</file>